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6"/>
  </p:notesMasterIdLst>
  <p:handoutMasterIdLst>
    <p:handoutMasterId r:id="rId17"/>
  </p:handoutMasterIdLst>
  <p:sldIdLst>
    <p:sldId id="265" r:id="rId3"/>
    <p:sldId id="330" r:id="rId4"/>
    <p:sldId id="326" r:id="rId5"/>
    <p:sldId id="312" r:id="rId6"/>
    <p:sldId id="328" r:id="rId7"/>
    <p:sldId id="322" r:id="rId8"/>
    <p:sldId id="321" r:id="rId9"/>
    <p:sldId id="310" r:id="rId10"/>
    <p:sldId id="327" r:id="rId11"/>
    <p:sldId id="325" r:id="rId12"/>
    <p:sldId id="323" r:id="rId13"/>
    <p:sldId id="324" r:id="rId14"/>
    <p:sldId id="329" r:id="rId15"/>
  </p:sldIdLst>
  <p:sldSz cx="12188825"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47" autoAdjust="0"/>
    <p:restoredTop sz="94629" autoAdjust="0"/>
  </p:normalViewPr>
  <p:slideViewPr>
    <p:cSldViewPr showGuides="1">
      <p:cViewPr varScale="1">
        <p:scale>
          <a:sx n="128" d="100"/>
          <a:sy n="128" d="100"/>
        </p:scale>
        <p:origin x="426" y="120"/>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DE493-19D7-4EC9-97C9-5F26233F1106}" type="doc">
      <dgm:prSet loTypeId="urn:microsoft.com/office/officeart/2005/8/layout/hProcess4" loCatId="process" qsTypeId="urn:microsoft.com/office/officeart/2005/8/quickstyle/simple5" qsCatId="simple" csTypeId="urn:microsoft.com/office/officeart/2005/8/colors/accent1_5" csCatId="accent1" phldr="1"/>
      <dgm:spPr/>
      <dgm:t>
        <a:bodyPr/>
        <a:lstStyle/>
        <a:p>
          <a:endParaRPr lang="en-US"/>
        </a:p>
      </dgm:t>
    </dgm:pt>
    <dgm:pt modelId="{FB986F71-3126-4196-BD30-74AEDC39A1CA}">
      <dgm:prSet phldrT="[Text]"/>
      <dgm:spPr/>
      <dgm:t>
        <a:bodyPr/>
        <a:lstStyle/>
        <a:p>
          <a:r>
            <a:rPr lang="en-US" dirty="0" smtClean="0"/>
            <a:t>1</a:t>
          </a:r>
          <a:endParaRPr lang="en-US" dirty="0"/>
        </a:p>
      </dgm:t>
    </dgm:pt>
    <dgm:pt modelId="{9B3CE34A-9B3E-4D5F-94E0-DFBB94FF5A03}" type="parTrans" cxnId="{1423FC72-83C7-4510-8021-28EAEA493E68}">
      <dgm:prSet/>
      <dgm:spPr/>
      <dgm:t>
        <a:bodyPr/>
        <a:lstStyle/>
        <a:p>
          <a:endParaRPr lang="en-US"/>
        </a:p>
      </dgm:t>
    </dgm:pt>
    <dgm:pt modelId="{D0B150DF-3AA4-454C-8652-25880449C422}" type="sibTrans" cxnId="{1423FC72-83C7-4510-8021-28EAEA493E68}">
      <dgm:prSet/>
      <dgm:spPr/>
      <dgm:t>
        <a:bodyPr/>
        <a:lstStyle/>
        <a:p>
          <a:endParaRPr lang="en-US"/>
        </a:p>
      </dgm:t>
    </dgm:pt>
    <dgm:pt modelId="{AB2E8498-CC81-452F-A895-08F3845AA347}">
      <dgm:prSet phldrT="[Text]"/>
      <dgm:spPr/>
      <dgm:t>
        <a:bodyPr/>
        <a:lstStyle/>
        <a:p>
          <a:r>
            <a:rPr lang="en-US" dirty="0" smtClean="0"/>
            <a:t>Count from zero to F then backwards from F to zero.</a:t>
          </a:r>
          <a:endParaRPr lang="en-US" dirty="0"/>
        </a:p>
      </dgm:t>
    </dgm:pt>
    <dgm:pt modelId="{4C65E2C8-0CBB-4D8C-AD60-6B0105C62B84}" type="parTrans" cxnId="{2D5B3E3B-3EE5-4072-933E-27DF5400591C}">
      <dgm:prSet/>
      <dgm:spPr/>
      <dgm:t>
        <a:bodyPr/>
        <a:lstStyle/>
        <a:p>
          <a:endParaRPr lang="en-US"/>
        </a:p>
      </dgm:t>
    </dgm:pt>
    <dgm:pt modelId="{9A1F3304-AA9E-4FBC-89BA-9095C80E47C9}" type="sibTrans" cxnId="{2D5B3E3B-3EE5-4072-933E-27DF5400591C}">
      <dgm:prSet/>
      <dgm:spPr/>
      <dgm:t>
        <a:bodyPr/>
        <a:lstStyle/>
        <a:p>
          <a:endParaRPr lang="en-US"/>
        </a:p>
      </dgm:t>
    </dgm:pt>
    <dgm:pt modelId="{BF381BD4-48DC-48BF-8C18-C307CDD4D490}">
      <dgm:prSet phldrT="[Text]"/>
      <dgm:spPr/>
      <dgm:t>
        <a:bodyPr/>
        <a:lstStyle/>
        <a:p>
          <a:r>
            <a:rPr lang="en-US" dirty="0" smtClean="0"/>
            <a:t>The start of the program must loop around the outside of the display five times in </a:t>
          </a:r>
          <a:r>
            <a:rPr lang="en-US" dirty="0" err="1" smtClean="0"/>
            <a:t>approx</a:t>
          </a:r>
          <a:r>
            <a:rPr lang="en-US" dirty="0" smtClean="0"/>
            <a:t> two seconds, then start at zero and count up</a:t>
          </a:r>
          <a:endParaRPr lang="en-US" dirty="0"/>
        </a:p>
      </dgm:t>
    </dgm:pt>
    <dgm:pt modelId="{5D881325-883F-44A1-A5FB-E01856D07A5B}" type="parTrans" cxnId="{5F9EDECD-FB20-4615-B5EC-47255B2B532F}">
      <dgm:prSet/>
      <dgm:spPr/>
      <dgm:t>
        <a:bodyPr/>
        <a:lstStyle/>
        <a:p>
          <a:endParaRPr lang="en-US"/>
        </a:p>
      </dgm:t>
    </dgm:pt>
    <dgm:pt modelId="{2C645F98-BC4B-4797-BC42-0872EA7B0575}" type="sibTrans" cxnId="{5F9EDECD-FB20-4615-B5EC-47255B2B532F}">
      <dgm:prSet/>
      <dgm:spPr/>
      <dgm:t>
        <a:bodyPr/>
        <a:lstStyle/>
        <a:p>
          <a:endParaRPr lang="en-US"/>
        </a:p>
      </dgm:t>
    </dgm:pt>
    <dgm:pt modelId="{F6D27D1B-CDCB-481F-B8FA-AB31B2A119DE}">
      <dgm:prSet phldrT="[Text]"/>
      <dgm:spPr/>
      <dgm:t>
        <a:bodyPr/>
        <a:lstStyle/>
        <a:p>
          <a:r>
            <a:rPr lang="en-US" dirty="0" smtClean="0"/>
            <a:t>2</a:t>
          </a:r>
          <a:endParaRPr lang="en-US" dirty="0"/>
        </a:p>
      </dgm:t>
    </dgm:pt>
    <dgm:pt modelId="{8A7BF306-8E53-4B16-9E7E-A79AE3DF6BE2}" type="parTrans" cxnId="{A63D53AC-541A-4D09-9620-8B1C8D7B91DE}">
      <dgm:prSet/>
      <dgm:spPr/>
      <dgm:t>
        <a:bodyPr/>
        <a:lstStyle/>
        <a:p>
          <a:endParaRPr lang="en-US"/>
        </a:p>
      </dgm:t>
    </dgm:pt>
    <dgm:pt modelId="{7AEB6639-3258-49E8-8B1F-B4A9C61922BE}" type="sibTrans" cxnId="{A63D53AC-541A-4D09-9620-8B1C8D7B91DE}">
      <dgm:prSet/>
      <dgm:spPr/>
      <dgm:t>
        <a:bodyPr/>
        <a:lstStyle/>
        <a:p>
          <a:endParaRPr lang="en-US"/>
        </a:p>
      </dgm:t>
    </dgm:pt>
    <dgm:pt modelId="{0B00F5A8-A0EF-4111-9D86-004317B4F49E}">
      <dgm:prSet phldrT="[Text]"/>
      <dgm:spPr/>
      <dgm:t>
        <a:bodyPr/>
        <a:lstStyle/>
        <a:p>
          <a:r>
            <a:rPr lang="en-US" dirty="0" smtClean="0"/>
            <a:t>At the max count going up on F, must flash the "F" 1 second ON 1 second OFF twice before starting to count down.</a:t>
          </a:r>
          <a:endParaRPr lang="en-US" dirty="0"/>
        </a:p>
      </dgm:t>
    </dgm:pt>
    <dgm:pt modelId="{EC916B99-8D26-4265-B7BE-BB461C68DA5C}" type="parTrans" cxnId="{86F910E7-C9D0-48E5-A3A3-C70127E96FC1}">
      <dgm:prSet/>
      <dgm:spPr/>
      <dgm:t>
        <a:bodyPr/>
        <a:lstStyle/>
        <a:p>
          <a:endParaRPr lang="en-US"/>
        </a:p>
      </dgm:t>
    </dgm:pt>
    <dgm:pt modelId="{CE48C676-980A-4BAC-A3C8-9ABC315DAE51}" type="sibTrans" cxnId="{86F910E7-C9D0-48E5-A3A3-C70127E96FC1}">
      <dgm:prSet/>
      <dgm:spPr/>
      <dgm:t>
        <a:bodyPr/>
        <a:lstStyle/>
        <a:p>
          <a:endParaRPr lang="en-US"/>
        </a:p>
      </dgm:t>
    </dgm:pt>
    <dgm:pt modelId="{58828492-5CEF-4AFE-95CB-5D7E6A18158B}">
      <dgm:prSet phldrT="[Text]"/>
      <dgm:spPr/>
      <dgm:t>
        <a:bodyPr/>
        <a:lstStyle/>
        <a:p>
          <a:r>
            <a:rPr lang="en-US" dirty="0" smtClean="0"/>
            <a:t>3</a:t>
          </a:r>
          <a:endParaRPr lang="en-US" dirty="0"/>
        </a:p>
      </dgm:t>
    </dgm:pt>
    <dgm:pt modelId="{F664BA43-1B81-496F-A04E-CE4B4A525697}" type="parTrans" cxnId="{ECE9152A-59A8-4A3A-9D34-DB38A074F636}">
      <dgm:prSet/>
      <dgm:spPr/>
      <dgm:t>
        <a:bodyPr/>
        <a:lstStyle/>
        <a:p>
          <a:endParaRPr lang="en-US"/>
        </a:p>
      </dgm:t>
    </dgm:pt>
    <dgm:pt modelId="{2D386477-EC66-449A-8D41-5F8A212C3D8E}" type="sibTrans" cxnId="{ECE9152A-59A8-4A3A-9D34-DB38A074F636}">
      <dgm:prSet/>
      <dgm:spPr/>
      <dgm:t>
        <a:bodyPr/>
        <a:lstStyle/>
        <a:p>
          <a:endParaRPr lang="en-US"/>
        </a:p>
      </dgm:t>
    </dgm:pt>
    <dgm:pt modelId="{68838C34-4D02-49F8-ADD7-BFA90D87B7EA}">
      <dgm:prSet phldrT="[Text]"/>
      <dgm:spPr/>
      <dgm:t>
        <a:bodyPr/>
        <a:lstStyle/>
        <a:p>
          <a:r>
            <a:rPr lang="en-US" dirty="0" smtClean="0"/>
            <a:t>At the min count counting down, must flash the "0" 1 second ON 1 second OFF, twice, then repeat from the beginning.</a:t>
          </a:r>
          <a:br>
            <a:rPr lang="en-US" dirty="0" smtClean="0"/>
          </a:br>
          <a:endParaRPr lang="en-US" dirty="0"/>
        </a:p>
      </dgm:t>
    </dgm:pt>
    <dgm:pt modelId="{F2AD00AD-6A23-4C89-A107-68EF5D1F0B94}" type="parTrans" cxnId="{4143D757-8617-4C89-8322-E3B29A1874AF}">
      <dgm:prSet/>
      <dgm:spPr/>
      <dgm:t>
        <a:bodyPr/>
        <a:lstStyle/>
        <a:p>
          <a:endParaRPr lang="en-US"/>
        </a:p>
      </dgm:t>
    </dgm:pt>
    <dgm:pt modelId="{FFC4FCE7-6F2F-4F91-A74A-7C4C32A81657}" type="sibTrans" cxnId="{4143D757-8617-4C89-8322-E3B29A1874AF}">
      <dgm:prSet/>
      <dgm:spPr/>
      <dgm:t>
        <a:bodyPr/>
        <a:lstStyle/>
        <a:p>
          <a:endParaRPr lang="en-US"/>
        </a:p>
      </dgm:t>
    </dgm:pt>
    <dgm:pt modelId="{3960CFF8-4383-4382-8D6D-F2A00F508E8D}" type="pres">
      <dgm:prSet presAssocID="{0E9DE493-19D7-4EC9-97C9-5F26233F1106}" presName="Name0" presStyleCnt="0">
        <dgm:presLayoutVars>
          <dgm:dir/>
          <dgm:animLvl val="lvl"/>
          <dgm:resizeHandles val="exact"/>
        </dgm:presLayoutVars>
      </dgm:prSet>
      <dgm:spPr/>
      <dgm:t>
        <a:bodyPr/>
        <a:lstStyle/>
        <a:p>
          <a:endParaRPr lang="en-US"/>
        </a:p>
      </dgm:t>
    </dgm:pt>
    <dgm:pt modelId="{366CFF54-5C8F-47F9-BFD8-D9AF3EADDA3E}" type="pres">
      <dgm:prSet presAssocID="{0E9DE493-19D7-4EC9-97C9-5F26233F1106}" presName="tSp" presStyleCnt="0"/>
      <dgm:spPr/>
    </dgm:pt>
    <dgm:pt modelId="{13688FBD-4079-41FE-A6A2-B5B0F293E6BF}" type="pres">
      <dgm:prSet presAssocID="{0E9DE493-19D7-4EC9-97C9-5F26233F1106}" presName="bSp" presStyleCnt="0"/>
      <dgm:spPr/>
    </dgm:pt>
    <dgm:pt modelId="{224851B6-C14D-49DE-883B-A13003DA4601}" type="pres">
      <dgm:prSet presAssocID="{0E9DE493-19D7-4EC9-97C9-5F26233F1106}" presName="process" presStyleCnt="0"/>
      <dgm:spPr/>
    </dgm:pt>
    <dgm:pt modelId="{1439717B-283C-48FF-AF62-1990F52B6512}" type="pres">
      <dgm:prSet presAssocID="{FB986F71-3126-4196-BD30-74AEDC39A1CA}" presName="composite1" presStyleCnt="0"/>
      <dgm:spPr/>
    </dgm:pt>
    <dgm:pt modelId="{BCCE6711-D1D8-4B2C-917E-41AB5A6114A8}" type="pres">
      <dgm:prSet presAssocID="{FB986F71-3126-4196-BD30-74AEDC39A1CA}" presName="dummyNode1" presStyleLbl="node1" presStyleIdx="0" presStyleCnt="3"/>
      <dgm:spPr/>
    </dgm:pt>
    <dgm:pt modelId="{96015622-8A46-45CF-A72A-2856B699B374}" type="pres">
      <dgm:prSet presAssocID="{FB986F71-3126-4196-BD30-74AEDC39A1CA}" presName="childNode1" presStyleLbl="bgAcc1" presStyleIdx="0" presStyleCnt="3">
        <dgm:presLayoutVars>
          <dgm:bulletEnabled val="1"/>
        </dgm:presLayoutVars>
      </dgm:prSet>
      <dgm:spPr/>
      <dgm:t>
        <a:bodyPr/>
        <a:lstStyle/>
        <a:p>
          <a:endParaRPr lang="en-US"/>
        </a:p>
      </dgm:t>
    </dgm:pt>
    <dgm:pt modelId="{BFE859F2-A9E8-4F95-9161-8EC68F2D30C4}" type="pres">
      <dgm:prSet presAssocID="{FB986F71-3126-4196-BD30-74AEDC39A1CA}" presName="childNode1tx" presStyleLbl="bgAcc1" presStyleIdx="0" presStyleCnt="3">
        <dgm:presLayoutVars>
          <dgm:bulletEnabled val="1"/>
        </dgm:presLayoutVars>
      </dgm:prSet>
      <dgm:spPr/>
      <dgm:t>
        <a:bodyPr/>
        <a:lstStyle/>
        <a:p>
          <a:endParaRPr lang="en-US"/>
        </a:p>
      </dgm:t>
    </dgm:pt>
    <dgm:pt modelId="{E18C6CF4-EDEB-4539-A36D-E0355B626199}" type="pres">
      <dgm:prSet presAssocID="{FB986F71-3126-4196-BD30-74AEDC39A1CA}" presName="parentNode1" presStyleLbl="node1" presStyleIdx="0" presStyleCnt="3">
        <dgm:presLayoutVars>
          <dgm:chMax val="1"/>
          <dgm:bulletEnabled val="1"/>
        </dgm:presLayoutVars>
      </dgm:prSet>
      <dgm:spPr/>
      <dgm:t>
        <a:bodyPr/>
        <a:lstStyle/>
        <a:p>
          <a:endParaRPr lang="en-US"/>
        </a:p>
      </dgm:t>
    </dgm:pt>
    <dgm:pt modelId="{D9FCD5E9-9E94-4534-BAB4-3DB8EB44E7D0}" type="pres">
      <dgm:prSet presAssocID="{FB986F71-3126-4196-BD30-74AEDC39A1CA}" presName="connSite1" presStyleCnt="0"/>
      <dgm:spPr/>
    </dgm:pt>
    <dgm:pt modelId="{6A63D16E-EEE6-4267-97EA-5AD7D2BC4E84}" type="pres">
      <dgm:prSet presAssocID="{D0B150DF-3AA4-454C-8652-25880449C422}" presName="Name9" presStyleLbl="sibTrans2D1" presStyleIdx="0" presStyleCnt="2"/>
      <dgm:spPr/>
      <dgm:t>
        <a:bodyPr/>
        <a:lstStyle/>
        <a:p>
          <a:endParaRPr lang="en-US"/>
        </a:p>
      </dgm:t>
    </dgm:pt>
    <dgm:pt modelId="{59BAED1E-A4FE-4FA3-8716-57917AF47F38}" type="pres">
      <dgm:prSet presAssocID="{F6D27D1B-CDCB-481F-B8FA-AB31B2A119DE}" presName="composite2" presStyleCnt="0"/>
      <dgm:spPr/>
    </dgm:pt>
    <dgm:pt modelId="{5C833856-7FAF-4B27-932C-67C7D08339F2}" type="pres">
      <dgm:prSet presAssocID="{F6D27D1B-CDCB-481F-B8FA-AB31B2A119DE}" presName="dummyNode2" presStyleLbl="node1" presStyleIdx="0" presStyleCnt="3"/>
      <dgm:spPr/>
    </dgm:pt>
    <dgm:pt modelId="{E83793B4-2C5C-4D90-82FA-E5EE4745664D}" type="pres">
      <dgm:prSet presAssocID="{F6D27D1B-CDCB-481F-B8FA-AB31B2A119DE}" presName="childNode2" presStyleLbl="bgAcc1" presStyleIdx="1" presStyleCnt="3" custLinFactNeighborX="-358" custLinFactNeighborY="869">
        <dgm:presLayoutVars>
          <dgm:bulletEnabled val="1"/>
        </dgm:presLayoutVars>
      </dgm:prSet>
      <dgm:spPr/>
      <dgm:t>
        <a:bodyPr/>
        <a:lstStyle/>
        <a:p>
          <a:endParaRPr lang="en-US"/>
        </a:p>
      </dgm:t>
    </dgm:pt>
    <dgm:pt modelId="{67FFE978-6FBE-4424-80BE-B9E4B4DD0695}" type="pres">
      <dgm:prSet presAssocID="{F6D27D1B-CDCB-481F-B8FA-AB31B2A119DE}" presName="childNode2tx" presStyleLbl="bgAcc1" presStyleIdx="1" presStyleCnt="3">
        <dgm:presLayoutVars>
          <dgm:bulletEnabled val="1"/>
        </dgm:presLayoutVars>
      </dgm:prSet>
      <dgm:spPr/>
      <dgm:t>
        <a:bodyPr/>
        <a:lstStyle/>
        <a:p>
          <a:endParaRPr lang="en-US"/>
        </a:p>
      </dgm:t>
    </dgm:pt>
    <dgm:pt modelId="{029D1FDE-4DD7-4FA5-8C70-0C747477B66C}" type="pres">
      <dgm:prSet presAssocID="{F6D27D1B-CDCB-481F-B8FA-AB31B2A119DE}" presName="parentNode2" presStyleLbl="node1" presStyleIdx="1" presStyleCnt="3">
        <dgm:presLayoutVars>
          <dgm:chMax val="0"/>
          <dgm:bulletEnabled val="1"/>
        </dgm:presLayoutVars>
      </dgm:prSet>
      <dgm:spPr/>
      <dgm:t>
        <a:bodyPr/>
        <a:lstStyle/>
        <a:p>
          <a:endParaRPr lang="en-US"/>
        </a:p>
      </dgm:t>
    </dgm:pt>
    <dgm:pt modelId="{C2556EF6-41FF-46C6-8829-911BFA533FFE}" type="pres">
      <dgm:prSet presAssocID="{F6D27D1B-CDCB-481F-B8FA-AB31B2A119DE}" presName="connSite2" presStyleCnt="0"/>
      <dgm:spPr/>
    </dgm:pt>
    <dgm:pt modelId="{DC2A0ADB-DCE3-4BF4-9952-0394865777AC}" type="pres">
      <dgm:prSet presAssocID="{7AEB6639-3258-49E8-8B1F-B4A9C61922BE}" presName="Name18" presStyleLbl="sibTrans2D1" presStyleIdx="1" presStyleCnt="2"/>
      <dgm:spPr/>
      <dgm:t>
        <a:bodyPr/>
        <a:lstStyle/>
        <a:p>
          <a:endParaRPr lang="en-US"/>
        </a:p>
      </dgm:t>
    </dgm:pt>
    <dgm:pt modelId="{A874A3A3-A340-4ABC-99B5-7529D4415335}" type="pres">
      <dgm:prSet presAssocID="{58828492-5CEF-4AFE-95CB-5D7E6A18158B}" presName="composite1" presStyleCnt="0"/>
      <dgm:spPr/>
    </dgm:pt>
    <dgm:pt modelId="{14032C0B-60AE-432B-A713-F993D1C4BA8F}" type="pres">
      <dgm:prSet presAssocID="{58828492-5CEF-4AFE-95CB-5D7E6A18158B}" presName="dummyNode1" presStyleLbl="node1" presStyleIdx="1" presStyleCnt="3"/>
      <dgm:spPr/>
    </dgm:pt>
    <dgm:pt modelId="{69C28D3B-E083-42DF-9EA0-916CA12125A9}" type="pres">
      <dgm:prSet presAssocID="{58828492-5CEF-4AFE-95CB-5D7E6A18158B}" presName="childNode1" presStyleLbl="bgAcc1" presStyleIdx="2" presStyleCnt="3">
        <dgm:presLayoutVars>
          <dgm:bulletEnabled val="1"/>
        </dgm:presLayoutVars>
      </dgm:prSet>
      <dgm:spPr/>
      <dgm:t>
        <a:bodyPr/>
        <a:lstStyle/>
        <a:p>
          <a:endParaRPr lang="en-US"/>
        </a:p>
      </dgm:t>
    </dgm:pt>
    <dgm:pt modelId="{843715D2-C2C2-41EB-BDA3-21230FBA46DB}" type="pres">
      <dgm:prSet presAssocID="{58828492-5CEF-4AFE-95CB-5D7E6A18158B}" presName="childNode1tx" presStyleLbl="bgAcc1" presStyleIdx="2" presStyleCnt="3">
        <dgm:presLayoutVars>
          <dgm:bulletEnabled val="1"/>
        </dgm:presLayoutVars>
      </dgm:prSet>
      <dgm:spPr/>
      <dgm:t>
        <a:bodyPr/>
        <a:lstStyle/>
        <a:p>
          <a:endParaRPr lang="en-US"/>
        </a:p>
      </dgm:t>
    </dgm:pt>
    <dgm:pt modelId="{047F5837-10E2-4FFC-A492-DB8A19EF48CA}" type="pres">
      <dgm:prSet presAssocID="{58828492-5CEF-4AFE-95CB-5D7E6A18158B}" presName="parentNode1" presStyleLbl="node1" presStyleIdx="2" presStyleCnt="3">
        <dgm:presLayoutVars>
          <dgm:chMax val="1"/>
          <dgm:bulletEnabled val="1"/>
        </dgm:presLayoutVars>
      </dgm:prSet>
      <dgm:spPr/>
      <dgm:t>
        <a:bodyPr/>
        <a:lstStyle/>
        <a:p>
          <a:endParaRPr lang="en-US"/>
        </a:p>
      </dgm:t>
    </dgm:pt>
    <dgm:pt modelId="{7D6A154D-27BB-4CCE-9250-BCDD2CD5C383}" type="pres">
      <dgm:prSet presAssocID="{58828492-5CEF-4AFE-95CB-5D7E6A18158B}" presName="connSite1" presStyleCnt="0"/>
      <dgm:spPr/>
    </dgm:pt>
  </dgm:ptLst>
  <dgm:cxnLst>
    <dgm:cxn modelId="{0C68F2E9-D20E-4DD0-B6CB-F7DB9484C868}" type="presOf" srcId="{BF381BD4-48DC-48BF-8C18-C307CDD4D490}" destId="{BFE859F2-A9E8-4F95-9161-8EC68F2D30C4}" srcOrd="1" destOrd="1" presId="urn:microsoft.com/office/officeart/2005/8/layout/hProcess4"/>
    <dgm:cxn modelId="{1423FC72-83C7-4510-8021-28EAEA493E68}" srcId="{0E9DE493-19D7-4EC9-97C9-5F26233F1106}" destId="{FB986F71-3126-4196-BD30-74AEDC39A1CA}" srcOrd="0" destOrd="0" parTransId="{9B3CE34A-9B3E-4D5F-94E0-DFBB94FF5A03}" sibTransId="{D0B150DF-3AA4-454C-8652-25880449C422}"/>
    <dgm:cxn modelId="{3B2CD89C-CF67-43E3-9293-C53C72995678}" type="presOf" srcId="{BF381BD4-48DC-48BF-8C18-C307CDD4D490}" destId="{96015622-8A46-45CF-A72A-2856B699B374}" srcOrd="0" destOrd="1" presId="urn:microsoft.com/office/officeart/2005/8/layout/hProcess4"/>
    <dgm:cxn modelId="{4143D757-8617-4C89-8322-E3B29A1874AF}" srcId="{58828492-5CEF-4AFE-95CB-5D7E6A18158B}" destId="{68838C34-4D02-49F8-ADD7-BFA90D87B7EA}" srcOrd="0" destOrd="0" parTransId="{F2AD00AD-6A23-4C89-A107-68EF5D1F0B94}" sibTransId="{FFC4FCE7-6F2F-4F91-A74A-7C4C32A81657}"/>
    <dgm:cxn modelId="{0C99A0E7-7B5A-462A-BC31-41CB3B1D1005}" type="presOf" srcId="{0E9DE493-19D7-4EC9-97C9-5F26233F1106}" destId="{3960CFF8-4383-4382-8D6D-F2A00F508E8D}" srcOrd="0" destOrd="0" presId="urn:microsoft.com/office/officeart/2005/8/layout/hProcess4"/>
    <dgm:cxn modelId="{300E722A-937B-4681-BF9C-7933B3C6956A}" type="presOf" srcId="{F6D27D1B-CDCB-481F-B8FA-AB31B2A119DE}" destId="{029D1FDE-4DD7-4FA5-8C70-0C747477B66C}" srcOrd="0" destOrd="0" presId="urn:microsoft.com/office/officeart/2005/8/layout/hProcess4"/>
    <dgm:cxn modelId="{0DE04CA7-8D0A-42E1-B07A-0D64581626CA}" type="presOf" srcId="{7AEB6639-3258-49E8-8B1F-B4A9C61922BE}" destId="{DC2A0ADB-DCE3-4BF4-9952-0394865777AC}" srcOrd="0" destOrd="0" presId="urn:microsoft.com/office/officeart/2005/8/layout/hProcess4"/>
    <dgm:cxn modelId="{878AE697-35FC-403D-92A3-0B92F7B7EB7A}" type="presOf" srcId="{0B00F5A8-A0EF-4111-9D86-004317B4F49E}" destId="{E83793B4-2C5C-4D90-82FA-E5EE4745664D}" srcOrd="0" destOrd="0" presId="urn:microsoft.com/office/officeart/2005/8/layout/hProcess4"/>
    <dgm:cxn modelId="{E9730C94-0A42-4F8E-B45A-02CE25449719}" type="presOf" srcId="{AB2E8498-CC81-452F-A895-08F3845AA347}" destId="{BFE859F2-A9E8-4F95-9161-8EC68F2D30C4}" srcOrd="1" destOrd="0" presId="urn:microsoft.com/office/officeart/2005/8/layout/hProcess4"/>
    <dgm:cxn modelId="{0731A115-58A3-481B-8A1D-4C0F1D56F785}" type="presOf" srcId="{FB986F71-3126-4196-BD30-74AEDC39A1CA}" destId="{E18C6CF4-EDEB-4539-A36D-E0355B626199}" srcOrd="0" destOrd="0" presId="urn:microsoft.com/office/officeart/2005/8/layout/hProcess4"/>
    <dgm:cxn modelId="{C875BEE4-598B-4FE7-9AAC-474318887EB0}" type="presOf" srcId="{D0B150DF-3AA4-454C-8652-25880449C422}" destId="{6A63D16E-EEE6-4267-97EA-5AD7D2BC4E84}" srcOrd="0" destOrd="0" presId="urn:microsoft.com/office/officeart/2005/8/layout/hProcess4"/>
    <dgm:cxn modelId="{5F9EDECD-FB20-4615-B5EC-47255B2B532F}" srcId="{FB986F71-3126-4196-BD30-74AEDC39A1CA}" destId="{BF381BD4-48DC-48BF-8C18-C307CDD4D490}" srcOrd="1" destOrd="0" parTransId="{5D881325-883F-44A1-A5FB-E01856D07A5B}" sibTransId="{2C645F98-BC4B-4797-BC42-0872EA7B0575}"/>
    <dgm:cxn modelId="{DC0556BF-DB8E-4C8C-A27B-FEA575AE48F1}" type="presOf" srcId="{68838C34-4D02-49F8-ADD7-BFA90D87B7EA}" destId="{843715D2-C2C2-41EB-BDA3-21230FBA46DB}" srcOrd="1" destOrd="0" presId="urn:microsoft.com/office/officeart/2005/8/layout/hProcess4"/>
    <dgm:cxn modelId="{56878CDA-253E-4C45-8745-6F7C37074EAE}" type="presOf" srcId="{58828492-5CEF-4AFE-95CB-5D7E6A18158B}" destId="{047F5837-10E2-4FFC-A492-DB8A19EF48CA}" srcOrd="0" destOrd="0" presId="urn:microsoft.com/office/officeart/2005/8/layout/hProcess4"/>
    <dgm:cxn modelId="{E113FEAA-1F7F-443C-BD88-38A807CEBD28}" type="presOf" srcId="{0B00F5A8-A0EF-4111-9D86-004317B4F49E}" destId="{67FFE978-6FBE-4424-80BE-B9E4B4DD0695}" srcOrd="1" destOrd="0" presId="urn:microsoft.com/office/officeart/2005/8/layout/hProcess4"/>
    <dgm:cxn modelId="{A63D53AC-541A-4D09-9620-8B1C8D7B91DE}" srcId="{0E9DE493-19D7-4EC9-97C9-5F26233F1106}" destId="{F6D27D1B-CDCB-481F-B8FA-AB31B2A119DE}" srcOrd="1" destOrd="0" parTransId="{8A7BF306-8E53-4B16-9E7E-A79AE3DF6BE2}" sibTransId="{7AEB6639-3258-49E8-8B1F-B4A9C61922BE}"/>
    <dgm:cxn modelId="{1BE66046-E00C-4ECF-A4C7-64A3E9346530}" type="presOf" srcId="{68838C34-4D02-49F8-ADD7-BFA90D87B7EA}" destId="{69C28D3B-E083-42DF-9EA0-916CA12125A9}" srcOrd="0" destOrd="0" presId="urn:microsoft.com/office/officeart/2005/8/layout/hProcess4"/>
    <dgm:cxn modelId="{86F910E7-C9D0-48E5-A3A3-C70127E96FC1}" srcId="{F6D27D1B-CDCB-481F-B8FA-AB31B2A119DE}" destId="{0B00F5A8-A0EF-4111-9D86-004317B4F49E}" srcOrd="0" destOrd="0" parTransId="{EC916B99-8D26-4265-B7BE-BB461C68DA5C}" sibTransId="{CE48C676-980A-4BAC-A3C8-9ABC315DAE51}"/>
    <dgm:cxn modelId="{ECE9152A-59A8-4A3A-9D34-DB38A074F636}" srcId="{0E9DE493-19D7-4EC9-97C9-5F26233F1106}" destId="{58828492-5CEF-4AFE-95CB-5D7E6A18158B}" srcOrd="2" destOrd="0" parTransId="{F664BA43-1B81-496F-A04E-CE4B4A525697}" sibTransId="{2D386477-EC66-449A-8D41-5F8A212C3D8E}"/>
    <dgm:cxn modelId="{792CF8D9-766B-49FE-B851-31297691E0C7}" type="presOf" srcId="{AB2E8498-CC81-452F-A895-08F3845AA347}" destId="{96015622-8A46-45CF-A72A-2856B699B374}" srcOrd="0" destOrd="0" presId="urn:microsoft.com/office/officeart/2005/8/layout/hProcess4"/>
    <dgm:cxn modelId="{2D5B3E3B-3EE5-4072-933E-27DF5400591C}" srcId="{FB986F71-3126-4196-BD30-74AEDC39A1CA}" destId="{AB2E8498-CC81-452F-A895-08F3845AA347}" srcOrd="0" destOrd="0" parTransId="{4C65E2C8-0CBB-4D8C-AD60-6B0105C62B84}" sibTransId="{9A1F3304-AA9E-4FBC-89BA-9095C80E47C9}"/>
    <dgm:cxn modelId="{7BE7AED0-385C-460E-A868-06962FF7BF4D}" type="presParOf" srcId="{3960CFF8-4383-4382-8D6D-F2A00F508E8D}" destId="{366CFF54-5C8F-47F9-BFD8-D9AF3EADDA3E}" srcOrd="0" destOrd="0" presId="urn:microsoft.com/office/officeart/2005/8/layout/hProcess4"/>
    <dgm:cxn modelId="{7C708C67-6B57-4F62-BFC8-44484A4BB8C4}" type="presParOf" srcId="{3960CFF8-4383-4382-8D6D-F2A00F508E8D}" destId="{13688FBD-4079-41FE-A6A2-B5B0F293E6BF}" srcOrd="1" destOrd="0" presId="urn:microsoft.com/office/officeart/2005/8/layout/hProcess4"/>
    <dgm:cxn modelId="{697CCE2B-9683-4DC0-A208-89C15D73093F}" type="presParOf" srcId="{3960CFF8-4383-4382-8D6D-F2A00F508E8D}" destId="{224851B6-C14D-49DE-883B-A13003DA4601}" srcOrd="2" destOrd="0" presId="urn:microsoft.com/office/officeart/2005/8/layout/hProcess4"/>
    <dgm:cxn modelId="{FB980B6C-7B77-4691-82C5-788FE8D96E48}" type="presParOf" srcId="{224851B6-C14D-49DE-883B-A13003DA4601}" destId="{1439717B-283C-48FF-AF62-1990F52B6512}" srcOrd="0" destOrd="0" presId="urn:microsoft.com/office/officeart/2005/8/layout/hProcess4"/>
    <dgm:cxn modelId="{77B1C0E7-D435-456C-A00F-39975DCDAA0B}" type="presParOf" srcId="{1439717B-283C-48FF-AF62-1990F52B6512}" destId="{BCCE6711-D1D8-4B2C-917E-41AB5A6114A8}" srcOrd="0" destOrd="0" presId="urn:microsoft.com/office/officeart/2005/8/layout/hProcess4"/>
    <dgm:cxn modelId="{983A13E1-DBFA-4048-8932-72A07B33F957}" type="presParOf" srcId="{1439717B-283C-48FF-AF62-1990F52B6512}" destId="{96015622-8A46-45CF-A72A-2856B699B374}" srcOrd="1" destOrd="0" presId="urn:microsoft.com/office/officeart/2005/8/layout/hProcess4"/>
    <dgm:cxn modelId="{9E4D9DC2-5878-4DF4-8197-C19BA06D0937}" type="presParOf" srcId="{1439717B-283C-48FF-AF62-1990F52B6512}" destId="{BFE859F2-A9E8-4F95-9161-8EC68F2D30C4}" srcOrd="2" destOrd="0" presId="urn:microsoft.com/office/officeart/2005/8/layout/hProcess4"/>
    <dgm:cxn modelId="{5175F6D1-9CB0-4593-BAC3-692D80EF050C}" type="presParOf" srcId="{1439717B-283C-48FF-AF62-1990F52B6512}" destId="{E18C6CF4-EDEB-4539-A36D-E0355B626199}" srcOrd="3" destOrd="0" presId="urn:microsoft.com/office/officeart/2005/8/layout/hProcess4"/>
    <dgm:cxn modelId="{43BDCF09-31AC-43B0-805E-DD1025F260DD}" type="presParOf" srcId="{1439717B-283C-48FF-AF62-1990F52B6512}" destId="{D9FCD5E9-9E94-4534-BAB4-3DB8EB44E7D0}" srcOrd="4" destOrd="0" presId="urn:microsoft.com/office/officeart/2005/8/layout/hProcess4"/>
    <dgm:cxn modelId="{6A5928FD-0A79-4F7E-879C-5F088F4602E9}" type="presParOf" srcId="{224851B6-C14D-49DE-883B-A13003DA4601}" destId="{6A63D16E-EEE6-4267-97EA-5AD7D2BC4E84}" srcOrd="1" destOrd="0" presId="urn:microsoft.com/office/officeart/2005/8/layout/hProcess4"/>
    <dgm:cxn modelId="{1C0B2966-A4D5-49CC-B7F2-A121C5C9817C}" type="presParOf" srcId="{224851B6-C14D-49DE-883B-A13003DA4601}" destId="{59BAED1E-A4FE-4FA3-8716-57917AF47F38}" srcOrd="2" destOrd="0" presId="urn:microsoft.com/office/officeart/2005/8/layout/hProcess4"/>
    <dgm:cxn modelId="{FE2DC098-A539-4BB8-8D74-C108718A6D23}" type="presParOf" srcId="{59BAED1E-A4FE-4FA3-8716-57917AF47F38}" destId="{5C833856-7FAF-4B27-932C-67C7D08339F2}" srcOrd="0" destOrd="0" presId="urn:microsoft.com/office/officeart/2005/8/layout/hProcess4"/>
    <dgm:cxn modelId="{16AAA183-E1A3-4ECF-997A-81333DC4EFCA}" type="presParOf" srcId="{59BAED1E-A4FE-4FA3-8716-57917AF47F38}" destId="{E83793B4-2C5C-4D90-82FA-E5EE4745664D}" srcOrd="1" destOrd="0" presId="urn:microsoft.com/office/officeart/2005/8/layout/hProcess4"/>
    <dgm:cxn modelId="{A310F834-0A95-4F4E-9CFF-8ED098D6F853}" type="presParOf" srcId="{59BAED1E-A4FE-4FA3-8716-57917AF47F38}" destId="{67FFE978-6FBE-4424-80BE-B9E4B4DD0695}" srcOrd="2" destOrd="0" presId="urn:microsoft.com/office/officeart/2005/8/layout/hProcess4"/>
    <dgm:cxn modelId="{FC3C9877-F1AB-4630-B09D-E2422D71C1B2}" type="presParOf" srcId="{59BAED1E-A4FE-4FA3-8716-57917AF47F38}" destId="{029D1FDE-4DD7-4FA5-8C70-0C747477B66C}" srcOrd="3" destOrd="0" presId="urn:microsoft.com/office/officeart/2005/8/layout/hProcess4"/>
    <dgm:cxn modelId="{0C23CC14-2827-4D42-B3F2-24A9658D4CA9}" type="presParOf" srcId="{59BAED1E-A4FE-4FA3-8716-57917AF47F38}" destId="{C2556EF6-41FF-46C6-8829-911BFA533FFE}" srcOrd="4" destOrd="0" presId="urn:microsoft.com/office/officeart/2005/8/layout/hProcess4"/>
    <dgm:cxn modelId="{03B78875-546F-4B9E-B138-1C0FF132346D}" type="presParOf" srcId="{224851B6-C14D-49DE-883B-A13003DA4601}" destId="{DC2A0ADB-DCE3-4BF4-9952-0394865777AC}" srcOrd="3" destOrd="0" presId="urn:microsoft.com/office/officeart/2005/8/layout/hProcess4"/>
    <dgm:cxn modelId="{470A6CA6-A9CE-464F-84DB-5DC13565A2C8}" type="presParOf" srcId="{224851B6-C14D-49DE-883B-A13003DA4601}" destId="{A874A3A3-A340-4ABC-99B5-7529D4415335}" srcOrd="4" destOrd="0" presId="urn:microsoft.com/office/officeart/2005/8/layout/hProcess4"/>
    <dgm:cxn modelId="{F6B1C4DA-988E-4055-9765-306F5A98CD06}" type="presParOf" srcId="{A874A3A3-A340-4ABC-99B5-7529D4415335}" destId="{14032C0B-60AE-432B-A713-F993D1C4BA8F}" srcOrd="0" destOrd="0" presId="urn:microsoft.com/office/officeart/2005/8/layout/hProcess4"/>
    <dgm:cxn modelId="{F9FB30AF-82A1-4872-8383-99625B6C2D69}" type="presParOf" srcId="{A874A3A3-A340-4ABC-99B5-7529D4415335}" destId="{69C28D3B-E083-42DF-9EA0-916CA12125A9}" srcOrd="1" destOrd="0" presId="urn:microsoft.com/office/officeart/2005/8/layout/hProcess4"/>
    <dgm:cxn modelId="{16665CFF-3E48-4ABD-A683-4C6BF569EDAE}" type="presParOf" srcId="{A874A3A3-A340-4ABC-99B5-7529D4415335}" destId="{843715D2-C2C2-41EB-BDA3-21230FBA46DB}" srcOrd="2" destOrd="0" presId="urn:microsoft.com/office/officeart/2005/8/layout/hProcess4"/>
    <dgm:cxn modelId="{A27E2538-F421-4EB9-A2F6-3C451A831951}" type="presParOf" srcId="{A874A3A3-A340-4ABC-99B5-7529D4415335}" destId="{047F5837-10E2-4FFC-A492-DB8A19EF48CA}" srcOrd="3" destOrd="0" presId="urn:microsoft.com/office/officeart/2005/8/layout/hProcess4"/>
    <dgm:cxn modelId="{043CCFDB-C988-4DED-8C9A-2A3B586895E5}" type="presParOf" srcId="{A874A3A3-A340-4ABC-99B5-7529D4415335}" destId="{7D6A154D-27BB-4CCE-9250-BCDD2CD5C38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15622-8A46-45CF-A72A-2856B699B374}">
      <dsp:nvSpPr>
        <dsp:cNvPr id="0" name=""/>
        <dsp:cNvSpPr/>
      </dsp:nvSpPr>
      <dsp:spPr>
        <a:xfrm>
          <a:off x="1708" y="1268721"/>
          <a:ext cx="2727119" cy="2249303"/>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Count from zero to F then backwards from F to zero.</a:t>
          </a:r>
          <a:endParaRPr lang="en-US" sz="1500" kern="1200" dirty="0"/>
        </a:p>
        <a:p>
          <a:pPr marL="114300" lvl="1" indent="-114300" algn="l" defTabSz="666750">
            <a:lnSpc>
              <a:spcPct val="90000"/>
            </a:lnSpc>
            <a:spcBef>
              <a:spcPct val="0"/>
            </a:spcBef>
            <a:spcAft>
              <a:spcPct val="15000"/>
            </a:spcAft>
            <a:buChar char="••"/>
          </a:pPr>
          <a:r>
            <a:rPr lang="en-US" sz="1500" kern="1200" dirty="0" smtClean="0"/>
            <a:t>The start of the program must loop around the outside of the display five times in </a:t>
          </a:r>
          <a:r>
            <a:rPr lang="en-US" sz="1500" kern="1200" dirty="0" err="1" smtClean="0"/>
            <a:t>approx</a:t>
          </a:r>
          <a:r>
            <a:rPr lang="en-US" sz="1500" kern="1200" dirty="0" smtClean="0"/>
            <a:t> two seconds, then start at zero and count up</a:t>
          </a:r>
          <a:endParaRPr lang="en-US" sz="1500" kern="1200" dirty="0"/>
        </a:p>
      </dsp:txBody>
      <dsp:txXfrm>
        <a:off x="53471" y="1320484"/>
        <a:ext cx="2623593" cy="1663783"/>
      </dsp:txXfrm>
    </dsp:sp>
    <dsp:sp modelId="{6A63D16E-EEE6-4267-97EA-5AD7D2BC4E84}">
      <dsp:nvSpPr>
        <dsp:cNvPr id="0" name=""/>
        <dsp:cNvSpPr/>
      </dsp:nvSpPr>
      <dsp:spPr>
        <a:xfrm>
          <a:off x="1531277" y="1789367"/>
          <a:ext cx="3045388" cy="3045388"/>
        </a:xfrm>
        <a:prstGeom prst="leftCircularArrow">
          <a:avLst>
            <a:gd name="adj1" fmla="val 3326"/>
            <a:gd name="adj2" fmla="val 410939"/>
            <a:gd name="adj3" fmla="val 2213795"/>
            <a:gd name="adj4" fmla="val 9051834"/>
            <a:gd name="adj5" fmla="val 388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18C6CF4-EDEB-4539-A36D-E0355B626199}">
      <dsp:nvSpPr>
        <dsp:cNvPr id="0" name=""/>
        <dsp:cNvSpPr/>
      </dsp:nvSpPr>
      <dsp:spPr>
        <a:xfrm>
          <a:off x="607735" y="3036031"/>
          <a:ext cx="2424106" cy="963987"/>
        </a:xfrm>
        <a:prstGeom prst="roundRect">
          <a:avLst>
            <a:gd name="adj" fmla="val 1000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775" tIns="69850" rIns="104775" bIns="69850" numCol="1" spcCol="1270" anchor="ctr" anchorCtr="0">
          <a:noAutofit/>
        </a:bodyPr>
        <a:lstStyle/>
        <a:p>
          <a:pPr lvl="0" algn="ctr" defTabSz="2444750">
            <a:lnSpc>
              <a:spcPct val="90000"/>
            </a:lnSpc>
            <a:spcBef>
              <a:spcPct val="0"/>
            </a:spcBef>
            <a:spcAft>
              <a:spcPct val="35000"/>
            </a:spcAft>
          </a:pPr>
          <a:r>
            <a:rPr lang="en-US" sz="5500" kern="1200" dirty="0" smtClean="0"/>
            <a:t>1</a:t>
          </a:r>
          <a:endParaRPr lang="en-US" sz="5500" kern="1200" dirty="0"/>
        </a:p>
      </dsp:txBody>
      <dsp:txXfrm>
        <a:off x="635969" y="3064265"/>
        <a:ext cx="2367638" cy="907519"/>
      </dsp:txXfrm>
    </dsp:sp>
    <dsp:sp modelId="{E83793B4-2C5C-4D90-82FA-E5EE4745664D}">
      <dsp:nvSpPr>
        <dsp:cNvPr id="0" name=""/>
        <dsp:cNvSpPr/>
      </dsp:nvSpPr>
      <dsp:spPr>
        <a:xfrm>
          <a:off x="3504370" y="1288267"/>
          <a:ext cx="2727119" cy="2249303"/>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At the max count going up on F, must flash the "F" 1 second ON 1 second OFF twice before starting to count down.</a:t>
          </a:r>
          <a:endParaRPr lang="en-US" sz="1500" kern="1200" dirty="0"/>
        </a:p>
      </dsp:txBody>
      <dsp:txXfrm>
        <a:off x="3556133" y="1822024"/>
        <a:ext cx="2623593" cy="1663783"/>
      </dsp:txXfrm>
    </dsp:sp>
    <dsp:sp modelId="{DC2A0ADB-DCE3-4BF4-9952-0394865777AC}">
      <dsp:nvSpPr>
        <dsp:cNvPr id="0" name=""/>
        <dsp:cNvSpPr/>
      </dsp:nvSpPr>
      <dsp:spPr>
        <a:xfrm>
          <a:off x="5014738" y="-129227"/>
          <a:ext cx="3404992" cy="3404992"/>
        </a:xfrm>
        <a:prstGeom prst="circularArrow">
          <a:avLst>
            <a:gd name="adj1" fmla="val 2974"/>
            <a:gd name="adj2" fmla="val 364503"/>
            <a:gd name="adj3" fmla="val 19459986"/>
            <a:gd name="adj4" fmla="val 12575511"/>
            <a:gd name="adj5" fmla="val 3470"/>
          </a:avLst>
        </a:prstGeom>
        <a:gradFill rotWithShape="0">
          <a:gsLst>
            <a:gs pos="0">
              <a:schemeClr val="accent1">
                <a:shade val="90000"/>
                <a:hueOff val="361868"/>
                <a:satOff val="12502"/>
                <a:lumOff val="24506"/>
                <a:alphaOff val="0"/>
                <a:satMod val="103000"/>
                <a:lumMod val="102000"/>
                <a:tint val="94000"/>
              </a:schemeClr>
            </a:gs>
            <a:gs pos="50000">
              <a:schemeClr val="accent1">
                <a:shade val="90000"/>
                <a:hueOff val="361868"/>
                <a:satOff val="12502"/>
                <a:lumOff val="24506"/>
                <a:alphaOff val="0"/>
                <a:satMod val="110000"/>
                <a:lumMod val="100000"/>
                <a:shade val="100000"/>
              </a:schemeClr>
            </a:gs>
            <a:gs pos="100000">
              <a:schemeClr val="accent1">
                <a:shade val="90000"/>
                <a:hueOff val="361868"/>
                <a:satOff val="12502"/>
                <a:lumOff val="245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9D1FDE-4DD7-4FA5-8C70-0C747477B66C}">
      <dsp:nvSpPr>
        <dsp:cNvPr id="0" name=""/>
        <dsp:cNvSpPr/>
      </dsp:nvSpPr>
      <dsp:spPr>
        <a:xfrm>
          <a:off x="4120160" y="786727"/>
          <a:ext cx="2424106" cy="963987"/>
        </a:xfrm>
        <a:prstGeom prst="roundRect">
          <a:avLst>
            <a:gd name="adj" fmla="val 10000"/>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775" tIns="69850" rIns="104775" bIns="69850" numCol="1" spcCol="1270" anchor="ctr" anchorCtr="0">
          <a:noAutofit/>
        </a:bodyPr>
        <a:lstStyle/>
        <a:p>
          <a:pPr lvl="0" algn="ctr" defTabSz="2444750">
            <a:lnSpc>
              <a:spcPct val="90000"/>
            </a:lnSpc>
            <a:spcBef>
              <a:spcPct val="0"/>
            </a:spcBef>
            <a:spcAft>
              <a:spcPct val="35000"/>
            </a:spcAft>
          </a:pPr>
          <a:r>
            <a:rPr lang="en-US" sz="5500" kern="1200" dirty="0" smtClean="0"/>
            <a:t>2</a:t>
          </a:r>
          <a:endParaRPr lang="en-US" sz="5500" kern="1200" dirty="0"/>
        </a:p>
      </dsp:txBody>
      <dsp:txXfrm>
        <a:off x="4148394" y="814961"/>
        <a:ext cx="2367638" cy="907519"/>
      </dsp:txXfrm>
    </dsp:sp>
    <dsp:sp modelId="{69C28D3B-E083-42DF-9EA0-916CA12125A9}">
      <dsp:nvSpPr>
        <dsp:cNvPr id="0" name=""/>
        <dsp:cNvSpPr/>
      </dsp:nvSpPr>
      <dsp:spPr>
        <a:xfrm>
          <a:off x="7026558" y="1268721"/>
          <a:ext cx="2727119" cy="2249303"/>
        </a:xfrm>
        <a:prstGeom prst="roundRect">
          <a:avLst>
            <a:gd name="adj" fmla="val 10000"/>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At the min count counting down, must flash the "0" 1 second ON 1 second OFF, twice, then repeat from the beginning.</a:t>
          </a:r>
          <a:br>
            <a:rPr lang="en-US" sz="1500" kern="1200" dirty="0" smtClean="0"/>
          </a:br>
          <a:endParaRPr lang="en-US" sz="1500" kern="1200" dirty="0"/>
        </a:p>
      </dsp:txBody>
      <dsp:txXfrm>
        <a:off x="7078321" y="1320484"/>
        <a:ext cx="2623593" cy="1663783"/>
      </dsp:txXfrm>
    </dsp:sp>
    <dsp:sp modelId="{047F5837-10E2-4FFC-A492-DB8A19EF48CA}">
      <dsp:nvSpPr>
        <dsp:cNvPr id="0" name=""/>
        <dsp:cNvSpPr/>
      </dsp:nvSpPr>
      <dsp:spPr>
        <a:xfrm>
          <a:off x="7632585" y="3036031"/>
          <a:ext cx="2424106" cy="963987"/>
        </a:xfrm>
        <a:prstGeom prst="roundRect">
          <a:avLst>
            <a:gd name="adj" fmla="val 10000"/>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775" tIns="69850" rIns="104775" bIns="69850" numCol="1" spcCol="1270" anchor="ctr" anchorCtr="0">
          <a:noAutofit/>
        </a:bodyPr>
        <a:lstStyle/>
        <a:p>
          <a:pPr lvl="0" algn="ctr" defTabSz="2444750">
            <a:lnSpc>
              <a:spcPct val="90000"/>
            </a:lnSpc>
            <a:spcBef>
              <a:spcPct val="0"/>
            </a:spcBef>
            <a:spcAft>
              <a:spcPct val="35000"/>
            </a:spcAft>
          </a:pPr>
          <a:r>
            <a:rPr lang="en-US" sz="5500" kern="1200" dirty="0" smtClean="0"/>
            <a:t>3</a:t>
          </a:r>
          <a:endParaRPr lang="en-US" sz="5500" kern="1200" dirty="0"/>
        </a:p>
      </dsp:txBody>
      <dsp:txXfrm>
        <a:off x="7660819" y="3064265"/>
        <a:ext cx="2367638" cy="90751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5/2/2015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5/2/2015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3523272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369A02E-005E-460C-96EE-8D121CA6675D}" type="datetime1">
              <a:rPr lang="en-US" smtClean="0"/>
              <a:t>5/2/2015</a:t>
            </a:fld>
            <a:endParaRPr/>
          </a:p>
        </p:txBody>
      </p:sp>
      <p:sp>
        <p:nvSpPr>
          <p:cNvPr id="5" name="Footer Placeholder 4"/>
          <p:cNvSpPr>
            <a:spLocks noGrp="1"/>
          </p:cNvSpPr>
          <p:nvPr>
            <p:ph type="ftr" sz="quarter" idx="11"/>
          </p:nvPr>
        </p:nvSpPr>
        <p:spPr/>
        <p:txBody>
          <a:bodyPr/>
          <a:lstStyle/>
          <a:p>
            <a:r>
              <a:rPr lang="en-US" smtClean="0"/>
              <a:t>EECT 112 50C</a:t>
            </a:r>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4346BD3-FF27-40AF-8011-7732DC7948AE}" type="datetime1">
              <a:rPr lang="en-US" smtClean="0"/>
              <a:t>5/2/2015</a:t>
            </a:fld>
            <a:endParaRPr/>
          </a:p>
        </p:txBody>
      </p:sp>
      <p:sp>
        <p:nvSpPr>
          <p:cNvPr id="5" name="Footer Placeholder 4"/>
          <p:cNvSpPr>
            <a:spLocks noGrp="1"/>
          </p:cNvSpPr>
          <p:nvPr>
            <p:ph type="ftr" sz="quarter" idx="11"/>
          </p:nvPr>
        </p:nvSpPr>
        <p:spPr/>
        <p:txBody>
          <a:bodyPr/>
          <a:lstStyle/>
          <a:p>
            <a:r>
              <a:rPr lang="en-US" smtClean="0"/>
              <a:t>EECT 112 50C</a:t>
            </a:r>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79119D2-20AB-4D07-8DCB-9A71526030DE}" type="datetime1">
              <a:rPr lang="en-US" smtClean="0"/>
              <a:t>5/2/2015</a:t>
            </a:fld>
            <a:endParaRPr/>
          </a:p>
        </p:txBody>
      </p:sp>
      <p:sp>
        <p:nvSpPr>
          <p:cNvPr id="5" name="Footer Placeholder 4"/>
          <p:cNvSpPr>
            <a:spLocks noGrp="1"/>
          </p:cNvSpPr>
          <p:nvPr>
            <p:ph type="ftr" sz="quarter" idx="11"/>
          </p:nvPr>
        </p:nvSpPr>
        <p:spPr/>
        <p:txBody>
          <a:bodyPr/>
          <a:lstStyle/>
          <a:p>
            <a:r>
              <a:rPr lang="en-US" smtClean="0"/>
              <a:t>EECT 112 50C</a:t>
            </a:r>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CE905E-0FF9-427E-B79B-42FEADED3B47}" type="datetime1">
              <a:rPr lang="en-US" smtClean="0"/>
              <a:t>5/2/2015</a:t>
            </a:fld>
            <a:endParaRPr/>
          </a:p>
        </p:txBody>
      </p:sp>
      <p:sp>
        <p:nvSpPr>
          <p:cNvPr id="5" name="Footer Placeholder 4"/>
          <p:cNvSpPr>
            <a:spLocks noGrp="1"/>
          </p:cNvSpPr>
          <p:nvPr>
            <p:ph type="ftr" sz="quarter" idx="11"/>
          </p:nvPr>
        </p:nvSpPr>
        <p:spPr/>
        <p:txBody>
          <a:bodyPr/>
          <a:lstStyle/>
          <a:p>
            <a:r>
              <a:rPr lang="en-US" smtClean="0"/>
              <a:t>EECT 112 50C</a:t>
            </a:r>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8D0D85D-23A0-4AF1-9923-9507C01DCA5F}" type="datetime1">
              <a:rPr lang="en-US" smtClean="0"/>
              <a:t>5/2/2015</a:t>
            </a:fld>
            <a:endParaRPr/>
          </a:p>
        </p:txBody>
      </p:sp>
      <p:sp>
        <p:nvSpPr>
          <p:cNvPr id="6" name="Footer Placeholder 5"/>
          <p:cNvSpPr>
            <a:spLocks noGrp="1"/>
          </p:cNvSpPr>
          <p:nvPr>
            <p:ph type="ftr" sz="quarter" idx="11"/>
          </p:nvPr>
        </p:nvSpPr>
        <p:spPr/>
        <p:txBody>
          <a:bodyPr/>
          <a:lstStyle/>
          <a:p>
            <a:r>
              <a:rPr lang="en-US" smtClean="0"/>
              <a:t>EECT 112 50C</a:t>
            </a:r>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46F6610-F8E1-4DDC-A4D5-CF3B325ECE67}" type="datetime1">
              <a:rPr lang="en-US" smtClean="0"/>
              <a:t>5/2/2015</a:t>
            </a:fld>
            <a:endParaRPr/>
          </a:p>
        </p:txBody>
      </p:sp>
      <p:sp>
        <p:nvSpPr>
          <p:cNvPr id="8" name="Footer Placeholder 7"/>
          <p:cNvSpPr>
            <a:spLocks noGrp="1"/>
          </p:cNvSpPr>
          <p:nvPr>
            <p:ph type="ftr" sz="quarter" idx="11"/>
          </p:nvPr>
        </p:nvSpPr>
        <p:spPr/>
        <p:txBody>
          <a:bodyPr/>
          <a:lstStyle/>
          <a:p>
            <a:r>
              <a:rPr lang="en-US" smtClean="0"/>
              <a:t>EECT 112 50C</a:t>
            </a:r>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8CD5782-3CC4-42AD-B589-52DA7AA7A6E8}" type="datetime1">
              <a:rPr lang="en-US" smtClean="0"/>
              <a:t>5/2/2015</a:t>
            </a:fld>
            <a:endParaRPr/>
          </a:p>
        </p:txBody>
      </p:sp>
      <p:sp>
        <p:nvSpPr>
          <p:cNvPr id="4" name="Footer Placeholder 3"/>
          <p:cNvSpPr>
            <a:spLocks noGrp="1"/>
          </p:cNvSpPr>
          <p:nvPr>
            <p:ph type="ftr" sz="quarter" idx="11"/>
          </p:nvPr>
        </p:nvSpPr>
        <p:spPr/>
        <p:txBody>
          <a:bodyPr/>
          <a:lstStyle/>
          <a:p>
            <a:r>
              <a:rPr lang="en-US" smtClean="0"/>
              <a:t>EECT 112 50C</a:t>
            </a:r>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00334-F0B3-4B7A-BDAD-FB43471E88DF}" type="datetime1">
              <a:rPr lang="en-US" smtClean="0"/>
              <a:t>5/2/2015</a:t>
            </a:fld>
            <a:endParaRPr/>
          </a:p>
        </p:txBody>
      </p:sp>
      <p:sp>
        <p:nvSpPr>
          <p:cNvPr id="3" name="Footer Placeholder 2"/>
          <p:cNvSpPr>
            <a:spLocks noGrp="1"/>
          </p:cNvSpPr>
          <p:nvPr>
            <p:ph type="ftr" sz="quarter" idx="11"/>
          </p:nvPr>
        </p:nvSpPr>
        <p:spPr/>
        <p:txBody>
          <a:bodyPr/>
          <a:lstStyle/>
          <a:p>
            <a:r>
              <a:rPr lang="en-US" smtClean="0"/>
              <a:t>EECT 112 50C</a:t>
            </a:r>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E1E1D4-F984-4625-B443-082E4EA0CADD}" type="datetime1">
              <a:rPr lang="en-US" smtClean="0"/>
              <a:t>5/2/2015</a:t>
            </a:fld>
            <a:endParaRPr/>
          </a:p>
        </p:txBody>
      </p:sp>
      <p:sp>
        <p:nvSpPr>
          <p:cNvPr id="6" name="Footer Placeholder 5"/>
          <p:cNvSpPr>
            <a:spLocks noGrp="1"/>
          </p:cNvSpPr>
          <p:nvPr>
            <p:ph type="ftr" sz="quarter" idx="11"/>
          </p:nvPr>
        </p:nvSpPr>
        <p:spPr/>
        <p:txBody>
          <a:bodyPr/>
          <a:lstStyle/>
          <a:p>
            <a:r>
              <a:rPr lang="en-US" smtClean="0"/>
              <a:t>EECT 112 50C</a:t>
            </a:r>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B0CC4F-491A-4556-933E-70C1C6D4908F}" type="datetime1">
              <a:rPr lang="en-US" smtClean="0"/>
              <a:t>5/2/2015</a:t>
            </a:fld>
            <a:endParaRPr/>
          </a:p>
        </p:txBody>
      </p:sp>
      <p:sp>
        <p:nvSpPr>
          <p:cNvPr id="6" name="Footer Placeholder 5"/>
          <p:cNvSpPr>
            <a:spLocks noGrp="1"/>
          </p:cNvSpPr>
          <p:nvPr>
            <p:ph type="ftr" sz="quarter" idx="11"/>
          </p:nvPr>
        </p:nvSpPr>
        <p:spPr/>
        <p:txBody>
          <a:bodyPr/>
          <a:lstStyle/>
          <a:p>
            <a:r>
              <a:rPr lang="en-US" smtClean="0"/>
              <a:t>EECT 112 50C</a:t>
            </a:r>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CB3EF814-7942-4C40-8DA8-9E5D2EDA633C}" type="datetime1">
              <a:rPr lang="en-US" smtClean="0"/>
              <a:t>5/2/2015</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t>EECT 112 50C</a:t>
            </a:r>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5214" y="990600"/>
            <a:ext cx="8229600" cy="3733800"/>
          </a:xfrm>
        </p:spPr>
        <p:txBody>
          <a:bodyPr>
            <a:normAutofit fontScale="90000"/>
          </a:bodyPr>
          <a:lstStyle/>
          <a:p>
            <a:r>
              <a:rPr lang="en-US" dirty="0" smtClean="0"/>
              <a:t/>
            </a:r>
            <a:br>
              <a:rPr lang="en-US" dirty="0" smtClean="0"/>
            </a:br>
            <a:r>
              <a:rPr lang="en-US" dirty="0" smtClean="0"/>
              <a:t>EECT 112 </a:t>
            </a:r>
            <a:br>
              <a:rPr lang="en-US" dirty="0" smtClean="0"/>
            </a:br>
            <a:r>
              <a:rPr lang="en-US" dirty="0" smtClean="0"/>
              <a:t>Digital Fundamentals</a:t>
            </a:r>
            <a:br>
              <a:rPr lang="en-US" dirty="0" smtClean="0"/>
            </a:br>
            <a:r>
              <a:rPr lang="en-US" dirty="0" smtClean="0"/>
              <a:t/>
            </a:r>
            <a:br>
              <a:rPr lang="en-US" dirty="0" smtClean="0"/>
            </a:br>
            <a:r>
              <a:rPr lang="en-US" dirty="0" smtClean="0"/>
              <a:t>Basic Stamp- </a:t>
            </a:r>
            <a:r>
              <a:rPr lang="en-US" dirty="0" smtClean="0">
                <a:solidFill>
                  <a:schemeClr val="accent1"/>
                </a:solidFill>
              </a:rPr>
              <a:t>7 Segment Hex Counter</a:t>
            </a:r>
            <a:endParaRPr lang="en-US" dirty="0">
              <a:solidFill>
                <a:schemeClr val="accent1"/>
              </a:solidFill>
            </a:endParaRPr>
          </a:p>
        </p:txBody>
      </p:sp>
      <p:sp>
        <p:nvSpPr>
          <p:cNvPr id="4" name="Subtitle 3"/>
          <p:cNvSpPr>
            <a:spLocks noGrp="1"/>
          </p:cNvSpPr>
          <p:nvPr>
            <p:ph type="subTitle" idx="1"/>
          </p:nvPr>
        </p:nvSpPr>
        <p:spPr>
          <a:xfrm>
            <a:off x="1087689" y="5181600"/>
            <a:ext cx="8229600" cy="1219200"/>
          </a:xfrm>
        </p:spPr>
        <p:txBody>
          <a:bodyPr/>
          <a:lstStyle/>
          <a:p>
            <a:r>
              <a:rPr lang="it-IT" dirty="0" smtClean="0"/>
              <a:t>BY Zach AndersoN</a:t>
            </a:r>
          </a:p>
          <a:p>
            <a:r>
              <a:rPr lang="it-IT" dirty="0" smtClean="0"/>
              <a:t>Karla CAMPOS</a:t>
            </a:r>
          </a:p>
          <a:p>
            <a:endParaRPr lang="it-IT" dirty="0"/>
          </a:p>
          <a:p>
            <a:r>
              <a:rPr lang="it-IT" dirty="0" smtClean="0"/>
              <a:t>Spring Semester  5-15-15</a:t>
            </a:r>
            <a:endParaRPr lang="it-IT"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52259" y="584851"/>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err="1" smtClean="0">
                <a:solidFill>
                  <a:schemeClr val="accent1"/>
                </a:solidFill>
              </a:rPr>
              <a:t>Multisim</a:t>
            </a:r>
            <a:r>
              <a:rPr lang="en-US" dirty="0" smtClean="0">
                <a:solidFill>
                  <a:schemeClr val="accent1"/>
                </a:solidFill>
              </a:rPr>
              <a:t> Schematics</a:t>
            </a:r>
            <a:endParaRPr lang="en-US" sz="3100" dirty="0">
              <a:solidFill>
                <a:schemeClr val="accent1">
                  <a:lumMod val="60000"/>
                  <a:lumOff val="40000"/>
                </a:schemeClr>
              </a:solidFill>
            </a:endParaRP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2952460" y="1194451"/>
            <a:ext cx="5943600" cy="2447925"/>
          </a:xfrm>
          <a:prstGeom prst="rect">
            <a:avLst/>
          </a:prstGeom>
        </p:spPr>
      </p:pic>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970212" y="3733800"/>
            <a:ext cx="5943600" cy="2950845"/>
          </a:xfrm>
          <a:prstGeom prst="rect">
            <a:avLst/>
          </a:prstGeom>
        </p:spPr>
      </p:pic>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10</a:t>
            </a:fld>
            <a:endParaRPr lang="en-US"/>
          </a:p>
        </p:txBody>
      </p:sp>
    </p:spTree>
    <p:extLst>
      <p:ext uri="{BB962C8B-B14F-4D97-AF65-F5344CB8AC3E}">
        <p14:creationId xmlns:p14="http://schemas.microsoft.com/office/powerpoint/2010/main" val="166792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1412" y="548845"/>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solidFill>
              </a:rPr>
              <a:t>Materials and Parts </a:t>
            </a:r>
            <a:endParaRPr lang="en-US" sz="3100" dirty="0">
              <a:solidFill>
                <a:schemeClr val="accent1">
                  <a:lumMod val="60000"/>
                  <a:lumOff val="4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133" y="1676400"/>
            <a:ext cx="8001000" cy="4500562"/>
          </a:xfrm>
          <a:prstGeom prst="rect">
            <a:avLst/>
          </a:prstGeom>
        </p:spPr>
      </p:pic>
      <p:cxnSp>
        <p:nvCxnSpPr>
          <p:cNvPr id="5" name="Straight Arrow Connector 4"/>
          <p:cNvCxnSpPr/>
          <p:nvPr/>
        </p:nvCxnSpPr>
        <p:spPr>
          <a:xfrm flipH="1">
            <a:off x="6323012" y="3192800"/>
            <a:ext cx="3294358" cy="35480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734261" y="2895866"/>
            <a:ext cx="1859099"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t>100 </a:t>
            </a:r>
            <a:r>
              <a:rPr lang="en-US" dirty="0"/>
              <a:t>O</a:t>
            </a:r>
            <a:r>
              <a:rPr lang="en-US" dirty="0" smtClean="0"/>
              <a:t>hm Resistor</a:t>
            </a:r>
            <a:endParaRPr lang="en-US" dirty="0"/>
          </a:p>
        </p:txBody>
      </p:sp>
      <p:cxnSp>
        <p:nvCxnSpPr>
          <p:cNvPr id="17" name="Straight Arrow Connector 16"/>
          <p:cNvCxnSpPr/>
          <p:nvPr/>
        </p:nvCxnSpPr>
        <p:spPr>
          <a:xfrm flipH="1">
            <a:off x="6932612" y="3657600"/>
            <a:ext cx="2286000" cy="59700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55863" y="3472934"/>
            <a:ext cx="1803699"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t>MAN74A 7 </a:t>
            </a:r>
          </a:p>
          <a:p>
            <a:r>
              <a:rPr lang="en-US" dirty="0" smtClean="0"/>
              <a:t>Segment Display</a:t>
            </a:r>
            <a:endParaRPr lang="en-US" dirty="0"/>
          </a:p>
        </p:txBody>
      </p:sp>
      <p:cxnSp>
        <p:nvCxnSpPr>
          <p:cNvPr id="20" name="Straight Arrow Connector 19"/>
          <p:cNvCxnSpPr/>
          <p:nvPr/>
        </p:nvCxnSpPr>
        <p:spPr>
          <a:xfrm flipH="1">
            <a:off x="7389812" y="4719404"/>
            <a:ext cx="2410984" cy="10630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617370" y="5202488"/>
            <a:ext cx="726481"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t>Wires</a:t>
            </a:r>
            <a:endParaRPr lang="en-US" dirty="0"/>
          </a:p>
        </p:txBody>
      </p:sp>
      <p:cxnSp>
        <p:nvCxnSpPr>
          <p:cNvPr id="23" name="Straight Arrow Connector 22"/>
          <p:cNvCxnSpPr/>
          <p:nvPr/>
        </p:nvCxnSpPr>
        <p:spPr>
          <a:xfrm flipH="1">
            <a:off x="7097279" y="5334000"/>
            <a:ext cx="2410984" cy="10630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831535" y="4534738"/>
            <a:ext cx="1311578"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t>Breadboard</a:t>
            </a:r>
            <a:endParaRPr lang="en-US" dirty="0"/>
          </a:p>
        </p:txBody>
      </p:sp>
      <p:cxnSp>
        <p:nvCxnSpPr>
          <p:cNvPr id="25" name="Straight Arrow Connector 24"/>
          <p:cNvCxnSpPr/>
          <p:nvPr/>
        </p:nvCxnSpPr>
        <p:spPr>
          <a:xfrm flipH="1">
            <a:off x="3732212" y="2108598"/>
            <a:ext cx="5776051" cy="92105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617370" y="1872336"/>
            <a:ext cx="1975990"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t>Basic Stamp Board</a:t>
            </a:r>
            <a:endParaRPr lang="en-US" dirty="0"/>
          </a:p>
        </p:txBody>
      </p:sp>
      <p:sp>
        <p:nvSpPr>
          <p:cNvPr id="3" name="Footer Placeholder 2"/>
          <p:cNvSpPr>
            <a:spLocks noGrp="1"/>
          </p:cNvSpPr>
          <p:nvPr>
            <p:ph type="ftr" sz="quarter" idx="11"/>
          </p:nvPr>
        </p:nvSpPr>
        <p:spPr/>
        <p:txBody>
          <a:bodyPr/>
          <a:lstStyle/>
          <a:p>
            <a:r>
              <a:rPr lang="en-US" smtClean="0"/>
              <a:t>EECT 112 50C</a:t>
            </a:r>
            <a:endParaRPr lang="en-US"/>
          </a:p>
        </p:txBody>
      </p:sp>
      <p:sp>
        <p:nvSpPr>
          <p:cNvPr id="4" name="Slide Number Placeholder 3"/>
          <p:cNvSpPr>
            <a:spLocks noGrp="1"/>
          </p:cNvSpPr>
          <p:nvPr>
            <p:ph type="sldNum" sz="quarter" idx="12"/>
          </p:nvPr>
        </p:nvSpPr>
        <p:spPr/>
        <p:txBody>
          <a:bodyPr/>
          <a:lstStyle/>
          <a:p>
            <a:fld id="{2A013F82-EE5E-44EE-A61D-E31C6657F26F}" type="slidenum">
              <a:rPr lang="en-US" smtClean="0"/>
              <a:t>11</a:t>
            </a:fld>
            <a:endParaRPr lang="en-US"/>
          </a:p>
        </p:txBody>
      </p:sp>
    </p:spTree>
    <p:extLst>
      <p:ext uri="{BB962C8B-B14F-4D97-AF65-F5344CB8AC3E}">
        <p14:creationId xmlns:p14="http://schemas.microsoft.com/office/powerpoint/2010/main" val="35865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1412" y="548845"/>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solidFill>
              </a:rPr>
              <a:t>Final Project Video Clip</a:t>
            </a:r>
            <a:endParaRPr lang="en-US" sz="3100" dirty="0">
              <a:solidFill>
                <a:schemeClr val="accent1">
                  <a:lumMod val="60000"/>
                  <a:lumOff val="40000"/>
                </a:schemeClr>
              </a:solidFill>
            </a:endParaRPr>
          </a:p>
        </p:txBody>
      </p:sp>
      <p:pic>
        <p:nvPicPr>
          <p:cNvPr id="11" name="20150417_2050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3012" y="1752600"/>
            <a:ext cx="7312166" cy="4113213"/>
          </a:xfrm>
          <a:prstGeom prst="rect">
            <a:avLst/>
          </a:prstGeom>
        </p:spPr>
      </p:pic>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12</a:t>
            </a:fld>
            <a:endParaRPr lang="en-US"/>
          </a:p>
        </p:txBody>
      </p:sp>
    </p:spTree>
    <p:extLst>
      <p:ext uri="{BB962C8B-B14F-4D97-AF65-F5344CB8AC3E}">
        <p14:creationId xmlns:p14="http://schemas.microsoft.com/office/powerpoint/2010/main" val="396013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r>
              <a:rPr lang="en-US" dirty="0" smtClean="0"/>
              <a:t>Questions?</a:t>
            </a:r>
          </a:p>
          <a:p>
            <a:r>
              <a:rPr lang="en-US" dirty="0" smtClean="0"/>
              <a:t>Comments?</a:t>
            </a:r>
          </a:p>
          <a:p>
            <a:r>
              <a:rPr lang="en-US" dirty="0" smtClean="0"/>
              <a:t>Concerns?</a:t>
            </a:r>
          </a:p>
          <a:p>
            <a:r>
              <a:rPr lang="en-US" dirty="0" smtClean="0"/>
              <a:t>Compliments?</a:t>
            </a:r>
          </a:p>
        </p:txBody>
      </p:sp>
      <p:sp>
        <p:nvSpPr>
          <p:cNvPr id="4" name="Footer Placeholder 3"/>
          <p:cNvSpPr>
            <a:spLocks noGrp="1"/>
          </p:cNvSpPr>
          <p:nvPr>
            <p:ph type="ftr" sz="quarter" idx="11"/>
          </p:nvPr>
        </p:nvSpPr>
        <p:spPr/>
        <p:txBody>
          <a:bodyPr/>
          <a:lstStyle/>
          <a:p>
            <a:r>
              <a:rPr lang="en-US" smtClean="0"/>
              <a:t>EECT 112 50C</a:t>
            </a:r>
            <a:endParaRPr lang="en-US"/>
          </a:p>
        </p:txBody>
      </p:sp>
      <p:sp>
        <p:nvSpPr>
          <p:cNvPr id="5" name="Slide Number Placeholder 4"/>
          <p:cNvSpPr>
            <a:spLocks noGrp="1"/>
          </p:cNvSpPr>
          <p:nvPr>
            <p:ph type="sldNum" sz="quarter" idx="12"/>
          </p:nvPr>
        </p:nvSpPr>
        <p:spPr/>
        <p:txBody>
          <a:bodyPr/>
          <a:lstStyle/>
          <a:p>
            <a:fld id="{2A013F82-EE5E-44EE-A61D-E31C6657F26F}" type="slidenum">
              <a:rPr lang="en-US" smtClean="0"/>
              <a:t>13</a:t>
            </a:fld>
            <a:endParaRPr lang="en-US"/>
          </a:p>
        </p:txBody>
      </p:sp>
    </p:spTree>
    <p:extLst>
      <p:ext uri="{BB962C8B-B14F-4D97-AF65-F5344CB8AC3E}">
        <p14:creationId xmlns:p14="http://schemas.microsoft.com/office/powerpoint/2010/main" val="20089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Basic Stamp- </a:t>
            </a:r>
            <a:r>
              <a:rPr lang="en-US" dirty="0">
                <a:solidFill>
                  <a:schemeClr val="accent1"/>
                </a:solidFill>
              </a:rPr>
              <a:t>7 Segment Hex Counter</a:t>
            </a:r>
            <a:br>
              <a:rPr lang="en-US" dirty="0">
                <a:solidFill>
                  <a:schemeClr val="accent1"/>
                </a:solidFill>
              </a:rPr>
            </a:br>
            <a:r>
              <a:rPr lang="en-US" dirty="0" smtClean="0">
                <a:solidFill>
                  <a:schemeClr val="accent1">
                    <a:lumMod val="60000"/>
                    <a:lumOff val="40000"/>
                  </a:schemeClr>
                </a:solidFill>
              </a:rPr>
              <a:t>Table of Contents</a:t>
            </a:r>
            <a:r>
              <a:rPr lang="en-US" sz="2800" dirty="0"/>
              <a:t> </a:t>
            </a:r>
            <a:endParaRPr lang="en-US" dirty="0"/>
          </a:p>
        </p:txBody>
      </p:sp>
      <p:sp>
        <p:nvSpPr>
          <p:cNvPr id="3" name="Content Placeholder 2"/>
          <p:cNvSpPr>
            <a:spLocks noGrp="1"/>
          </p:cNvSpPr>
          <p:nvPr>
            <p:ph idx="1"/>
          </p:nvPr>
        </p:nvSpPr>
        <p:spPr/>
        <p:txBody>
          <a:bodyPr/>
          <a:lstStyle/>
          <a:p>
            <a:r>
              <a:rPr lang="en-US" dirty="0" smtClean="0"/>
              <a:t>Why we chose this project</a:t>
            </a:r>
          </a:p>
          <a:p>
            <a:r>
              <a:rPr lang="en-US" dirty="0" smtClean="0"/>
              <a:t>Project requirements</a:t>
            </a:r>
          </a:p>
          <a:p>
            <a:r>
              <a:rPr lang="en-US" dirty="0" smtClean="0"/>
              <a:t>Research and challenges</a:t>
            </a:r>
          </a:p>
          <a:p>
            <a:r>
              <a:rPr lang="en-US" dirty="0" smtClean="0"/>
              <a:t>Stamp code</a:t>
            </a:r>
          </a:p>
          <a:p>
            <a:r>
              <a:rPr lang="en-US" dirty="0" smtClean="0"/>
              <a:t>Materials</a:t>
            </a:r>
          </a:p>
          <a:p>
            <a:r>
              <a:rPr lang="en-US" dirty="0" smtClean="0"/>
              <a:t>Visuals</a:t>
            </a:r>
          </a:p>
          <a:p>
            <a:endParaRPr lang="en-US" dirty="0"/>
          </a:p>
        </p:txBody>
      </p:sp>
      <p:sp>
        <p:nvSpPr>
          <p:cNvPr id="4" name="Footer Placeholder 3"/>
          <p:cNvSpPr>
            <a:spLocks noGrp="1"/>
          </p:cNvSpPr>
          <p:nvPr>
            <p:ph type="ftr" sz="quarter" idx="11"/>
          </p:nvPr>
        </p:nvSpPr>
        <p:spPr/>
        <p:txBody>
          <a:bodyPr/>
          <a:lstStyle/>
          <a:p>
            <a:r>
              <a:rPr lang="en-US" smtClean="0"/>
              <a:t>EECT 112 50C</a:t>
            </a:r>
            <a:endParaRPr lang="en-US"/>
          </a:p>
        </p:txBody>
      </p:sp>
      <p:sp>
        <p:nvSpPr>
          <p:cNvPr id="5" name="Slide Number Placeholder 4"/>
          <p:cNvSpPr>
            <a:spLocks noGrp="1"/>
          </p:cNvSpPr>
          <p:nvPr>
            <p:ph type="sldNum" sz="quarter" idx="12"/>
          </p:nvPr>
        </p:nvSpPr>
        <p:spPr/>
        <p:txBody>
          <a:bodyPr/>
          <a:lstStyle/>
          <a:p>
            <a:fld id="{2A013F82-EE5E-44EE-A61D-E31C6657F26F}" type="slidenum">
              <a:rPr lang="en-US" smtClean="0"/>
              <a:t>2</a:t>
            </a:fld>
            <a:endParaRPr lang="en-US"/>
          </a:p>
        </p:txBody>
      </p:sp>
    </p:spTree>
    <p:extLst>
      <p:ext uri="{BB962C8B-B14F-4D97-AF65-F5344CB8AC3E}">
        <p14:creationId xmlns:p14="http://schemas.microsoft.com/office/powerpoint/2010/main" val="2369818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a:spLocks noGrp="1"/>
          </p:cNvSpPr>
          <p:nvPr>
            <p:ph type="title"/>
          </p:nvPr>
        </p:nvSpPr>
        <p:spPr>
          <a:xfrm>
            <a:off x="1446212" y="990600"/>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lumMod val="60000"/>
                    <a:lumOff val="40000"/>
                  </a:schemeClr>
                </a:solidFill>
              </a:rPr>
              <a:t>Why did we chose this project?</a:t>
            </a:r>
            <a:r>
              <a:rPr lang="en-US" sz="2800" dirty="0"/>
              <a:t> </a:t>
            </a:r>
            <a:endParaRPr lang="en-US" sz="3100" dirty="0">
              <a:solidFill>
                <a:schemeClr val="accent1">
                  <a:lumMod val="60000"/>
                  <a:lumOff val="40000"/>
                </a:schemeClr>
              </a:solidFill>
            </a:endParaRPr>
          </a:p>
        </p:txBody>
      </p:sp>
      <p:sp>
        <p:nvSpPr>
          <p:cNvPr id="6" name="Rectangle 5"/>
          <p:cNvSpPr/>
          <p:nvPr/>
        </p:nvSpPr>
        <p:spPr>
          <a:xfrm>
            <a:off x="2589212" y="2362200"/>
            <a:ext cx="7620000" cy="295734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R="0" lvl="0" algn="ctr">
              <a:lnSpc>
                <a:spcPct val="107000"/>
              </a:lnSpc>
              <a:spcBef>
                <a:spcPts val="0"/>
              </a:spcBef>
              <a:spcAft>
                <a:spcPts val="0"/>
              </a:spcAft>
            </a:pPr>
            <a:endPar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chose this project for two main reasons</a:t>
            </a:r>
            <a:r>
              <a:rPr lang="en-US" sz="2800"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R="0" lvl="0" algn="ctr">
              <a:lnSpc>
                <a:spcPct val="107000"/>
              </a:lnSpc>
              <a:spcBef>
                <a:spcPts val="0"/>
              </a:spcBef>
              <a:spcAft>
                <a:spcPts val="0"/>
              </a:spcAft>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The main reason is because it seemed the most interesting to us.  </a:t>
            </a:r>
          </a:p>
          <a:p>
            <a:pPr marL="285750" marR="0" lvl="0" indent="-285750">
              <a:lnSpc>
                <a:spcPct val="107000"/>
              </a:lnSpc>
              <a:spcBef>
                <a:spcPts val="0"/>
              </a:spcBef>
              <a:spcAft>
                <a:spcPts val="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It also happened to be the project that would require the least amount of time, and with both of us being full time students, it worked out very nicely</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3</a:t>
            </a:fld>
            <a:endParaRPr lang="en-US"/>
          </a:p>
        </p:txBody>
      </p:sp>
    </p:spTree>
    <p:extLst>
      <p:ext uri="{BB962C8B-B14F-4D97-AF65-F5344CB8AC3E}">
        <p14:creationId xmlns:p14="http://schemas.microsoft.com/office/powerpoint/2010/main" val="175446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descr="Alternating Flow" title="SmartArt"/>
          <p:cNvGraphicFramePr>
            <a:graphicFrameLocks noGrp="1"/>
          </p:cNvGraphicFramePr>
          <p:nvPr>
            <p:ph idx="1"/>
            <p:extLst>
              <p:ext uri="{D42A27DB-BD31-4B8C-83A1-F6EECF244321}">
                <p14:modId xmlns:p14="http://schemas.microsoft.com/office/powerpoint/2010/main" val="3472702719"/>
              </p:ext>
            </p:extLst>
          </p:nvPr>
        </p:nvGraphicFramePr>
        <p:xfrm>
          <a:off x="1217612" y="1614054"/>
          <a:ext cx="10058400" cy="4786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2"/>
          <p:cNvSpPr>
            <a:spLocks noGrp="1"/>
          </p:cNvSpPr>
          <p:nvPr>
            <p:ph type="title"/>
          </p:nvPr>
        </p:nvSpPr>
        <p:spPr>
          <a:xfrm>
            <a:off x="1446212" y="990600"/>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lumMod val="60000"/>
                    <a:lumOff val="40000"/>
                  </a:schemeClr>
                </a:solidFill>
              </a:rPr>
              <a:t>Project Requirements</a:t>
            </a:r>
            <a:r>
              <a:rPr lang="en-US" sz="2800" dirty="0" smtClean="0"/>
              <a:t>. </a:t>
            </a:r>
            <a:r>
              <a:rPr lang="en-US" sz="2800" dirty="0"/>
              <a:t> </a:t>
            </a:r>
            <a:endParaRPr lang="en-US" sz="3100" dirty="0">
              <a:solidFill>
                <a:schemeClr val="accent1">
                  <a:lumMod val="60000"/>
                  <a:lumOff val="40000"/>
                </a:schemeClr>
              </a:solidFill>
            </a:endParaRPr>
          </a:p>
        </p:txBody>
      </p:sp>
      <p:sp>
        <p:nvSpPr>
          <p:cNvPr id="2" name="Footer Placeholder 1"/>
          <p:cNvSpPr>
            <a:spLocks noGrp="1"/>
          </p:cNvSpPr>
          <p:nvPr>
            <p:ph type="ftr" sz="quarter" idx="11"/>
          </p:nvPr>
        </p:nvSpPr>
        <p:spPr/>
        <p:txBody>
          <a:bodyPr/>
          <a:lstStyle/>
          <a:p>
            <a:r>
              <a:rPr lang="en-US" smtClean="0"/>
              <a:t>EECT 112 50C</a:t>
            </a:r>
            <a:endParaRPr lang="en-US"/>
          </a:p>
        </p:txBody>
      </p:sp>
      <p:sp>
        <p:nvSpPr>
          <p:cNvPr id="4" name="Slide Number Placeholder 3"/>
          <p:cNvSpPr>
            <a:spLocks noGrp="1"/>
          </p:cNvSpPr>
          <p:nvPr>
            <p:ph type="sldNum" sz="quarter" idx="12"/>
          </p:nvPr>
        </p:nvSpPr>
        <p:spPr/>
        <p:txBody>
          <a:bodyPr/>
          <a:lstStyle/>
          <a:p>
            <a:fld id="{2A013F82-EE5E-44EE-A61D-E31C6657F26F}" type="slidenum">
              <a:rPr lang="en-US" smtClean="0"/>
              <a:t>4</a:t>
            </a:fld>
            <a:endParaRPr lang="en-US"/>
          </a:p>
        </p:txBody>
      </p:sp>
    </p:spTree>
    <p:extLst>
      <p:ext uri="{BB962C8B-B14F-4D97-AF65-F5344CB8AC3E}">
        <p14:creationId xmlns:p14="http://schemas.microsoft.com/office/powerpoint/2010/main" val="4622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a:spLocks noGrp="1"/>
          </p:cNvSpPr>
          <p:nvPr>
            <p:ph type="title"/>
          </p:nvPr>
        </p:nvSpPr>
        <p:spPr>
          <a:xfrm>
            <a:off x="1446212" y="990600"/>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lumMod val="60000"/>
                    <a:lumOff val="40000"/>
                  </a:schemeClr>
                </a:solidFill>
              </a:rPr>
              <a:t>Research &amp; Challenges</a:t>
            </a:r>
            <a:r>
              <a:rPr lang="en-US" sz="2800" dirty="0"/>
              <a:t> </a:t>
            </a:r>
            <a:endParaRPr lang="en-US" sz="3100" dirty="0">
              <a:solidFill>
                <a:schemeClr val="accent1">
                  <a:lumMod val="60000"/>
                  <a:lumOff val="40000"/>
                </a:schemeClr>
              </a:solidFill>
            </a:endParaRPr>
          </a:p>
        </p:txBody>
      </p:sp>
      <p:sp>
        <p:nvSpPr>
          <p:cNvPr id="6" name="Rectangle 5"/>
          <p:cNvSpPr/>
          <p:nvPr/>
        </p:nvSpPr>
        <p:spPr>
          <a:xfrm>
            <a:off x="2436812" y="1905000"/>
            <a:ext cx="7620000" cy="437350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R="0" lvl="0">
              <a:lnSpc>
                <a:spcPct val="107000"/>
              </a:lnSpc>
              <a:spcBef>
                <a:spcPts val="0"/>
              </a:spcBef>
              <a:spcAft>
                <a:spcPts val="0"/>
              </a:spcAft>
            </a:pPr>
            <a:r>
              <a:rPr lang="en-US" sz="32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Research</a:t>
            </a:r>
          </a:p>
          <a:p>
            <a:pPr marL="342900" indent="-342900">
              <a:lnSpc>
                <a:spcPct val="107000"/>
              </a:lnSpc>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We researched </a:t>
            </a:r>
            <a:r>
              <a:rPr lang="en-US" sz="2000" dirty="0">
                <a:latin typeface="Calibri" panose="020F0502020204030204" pitchFamily="34" charset="0"/>
                <a:ea typeface="Calibri" panose="020F0502020204030204" pitchFamily="34" charset="0"/>
                <a:cs typeface="Times New Roman" panose="02020603050405020304" pitchFamily="18" charset="0"/>
              </a:rPr>
              <a:t>the datasheet for the 7 segment display MAN748</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We used information we learned from previous labs.</a:t>
            </a:r>
          </a:p>
          <a:p>
            <a:pPr lvl="0">
              <a:lnSpc>
                <a:spcPct val="107000"/>
              </a:lnSpc>
            </a:pPr>
            <a:r>
              <a:rPr lang="en-US" sz="2800" b="1" dirty="0" smtClean="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Challenges</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We </a:t>
            </a:r>
            <a:r>
              <a:rPr lang="en-US" sz="2000" dirty="0">
                <a:latin typeface="Calibri" panose="020F0502020204030204" pitchFamily="34" charset="0"/>
                <a:ea typeface="Calibri" panose="020F0502020204030204" pitchFamily="34" charset="0"/>
                <a:cs typeface="Times New Roman" panose="02020603050405020304" pitchFamily="18" charset="0"/>
              </a:rPr>
              <a:t>encountered several challenges </a:t>
            </a:r>
            <a:r>
              <a:rPr lang="en-US" sz="2000" dirty="0" smtClean="0">
                <a:latin typeface="Calibri" panose="020F0502020204030204" pitchFamily="34" charset="0"/>
                <a:ea typeface="Calibri" panose="020F0502020204030204" pitchFamily="34" charset="0"/>
                <a:cs typeface="Times New Roman" panose="02020603050405020304" pitchFamily="18" charset="0"/>
              </a:rPr>
              <a:t>through </a:t>
            </a:r>
            <a:r>
              <a:rPr lang="en-US" sz="2000" dirty="0">
                <a:latin typeface="Calibri" panose="020F0502020204030204" pitchFamily="34" charset="0"/>
                <a:ea typeface="Calibri" panose="020F0502020204030204" pitchFamily="34" charset="0"/>
                <a:cs typeface="Times New Roman" panose="02020603050405020304" pitchFamily="18" charset="0"/>
              </a:rPr>
              <a:t>the process of completing this project.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The </a:t>
            </a:r>
            <a:r>
              <a:rPr lang="en-US" sz="2000" dirty="0">
                <a:latin typeface="Calibri" panose="020F0502020204030204" pitchFamily="34" charset="0"/>
                <a:ea typeface="Calibri" panose="020F0502020204030204" pitchFamily="34" charset="0"/>
                <a:cs typeface="Times New Roman" panose="02020603050405020304" pitchFamily="18" charset="0"/>
              </a:rPr>
              <a:t>main challenges we faced were pertaining to the code in the </a:t>
            </a:r>
            <a:r>
              <a:rPr lang="en-US" sz="2000" dirty="0" err="1">
                <a:latin typeface="Calibri" panose="020F0502020204030204" pitchFamily="34" charset="0"/>
                <a:ea typeface="Calibri" panose="020F0502020204030204" pitchFamily="34" charset="0"/>
                <a:cs typeface="Times New Roman" panose="02020603050405020304" pitchFamily="18" charset="0"/>
              </a:rPr>
              <a:t>Stampw</a:t>
            </a:r>
            <a:r>
              <a:rPr lang="en-US" sz="2000" dirty="0">
                <a:latin typeface="Calibri" panose="020F0502020204030204" pitchFamily="34" charset="0"/>
                <a:ea typeface="Calibri" panose="020F0502020204030204" pitchFamily="34" charset="0"/>
                <a:cs typeface="Times New Roman" panose="02020603050405020304" pitchFamily="18" charset="0"/>
              </a:rPr>
              <a:t> program.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Our </a:t>
            </a:r>
            <a:r>
              <a:rPr lang="en-US" sz="2000" dirty="0">
                <a:latin typeface="Calibri" panose="020F0502020204030204" pitchFamily="34" charset="0"/>
                <a:ea typeface="Calibri" panose="020F0502020204030204" pitchFamily="34" charset="0"/>
                <a:cs typeface="Times New Roman" panose="02020603050405020304" pitchFamily="18" charset="0"/>
              </a:rPr>
              <a:t>first several times running our system, several parts of the counter were not lighting up.  But after checking our code, we were able to sort out the mistakes and get the counter working perfectly.</a:t>
            </a:r>
          </a:p>
          <a:p>
            <a:pPr marL="800100" marR="0" indent="-342900">
              <a:lnSpc>
                <a:spcPct val="107000"/>
              </a:lnSpc>
              <a:spcBef>
                <a:spcPts val="0"/>
              </a:spcBef>
              <a:spcAft>
                <a:spcPts val="0"/>
              </a:spcAft>
              <a:buFont typeface="Wingdings" panose="05000000000000000000" pitchFamily="2" charset="2"/>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5</a:t>
            </a:fld>
            <a:endParaRPr lang="en-US"/>
          </a:p>
        </p:txBody>
      </p:sp>
    </p:spTree>
    <p:extLst>
      <p:ext uri="{BB962C8B-B14F-4D97-AF65-F5344CB8AC3E}">
        <p14:creationId xmlns:p14="http://schemas.microsoft.com/office/powerpoint/2010/main" val="117561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1412" y="548845"/>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solidFill>
              </a:rPr>
              <a:t>7 Segment Display Datasheet (MAN74A) </a:t>
            </a:r>
            <a:endParaRPr lang="en-US" sz="3100" dirty="0">
              <a:solidFill>
                <a:schemeClr val="accent1">
                  <a:lumMod val="60000"/>
                  <a:lumOff val="40000"/>
                </a:schemeClr>
              </a:solidFill>
            </a:endParaRPr>
          </a:p>
        </p:txBody>
      </p:sp>
      <p:grpSp>
        <p:nvGrpSpPr>
          <p:cNvPr id="8" name="Group 7"/>
          <p:cNvGrpSpPr/>
          <p:nvPr/>
        </p:nvGrpSpPr>
        <p:grpSpPr>
          <a:xfrm>
            <a:off x="1832814" y="3851545"/>
            <a:ext cx="7692118" cy="2743200"/>
            <a:chOff x="495753" y="1847850"/>
            <a:chExt cx="7692118" cy="2743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20" t="65292" r="6810"/>
            <a:stretch/>
          </p:blipFill>
          <p:spPr>
            <a:xfrm>
              <a:off x="495753" y="1847850"/>
              <a:ext cx="7692118" cy="2743200"/>
            </a:xfrm>
            <a:prstGeom prst="rect">
              <a:avLst/>
            </a:prstGeom>
          </p:spPr>
        </p:pic>
        <p:sp>
          <p:nvSpPr>
            <p:cNvPr id="6" name="Rectangle 5"/>
            <p:cNvSpPr/>
            <p:nvPr/>
          </p:nvSpPr>
          <p:spPr>
            <a:xfrm>
              <a:off x="6170612" y="2286000"/>
              <a:ext cx="19050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4212" y="2286000"/>
              <a:ext cx="4572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img-europe.electrocomponents.com/largeimages/L587917-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1443738"/>
            <a:ext cx="422910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digikey.com/photos/Fairchild%20Semi%20Photos/MAN71A,MAN74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0612" y="1405758"/>
            <a:ext cx="2226712" cy="222671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6</a:t>
            </a:fld>
            <a:endParaRPr lang="en-US"/>
          </a:p>
        </p:txBody>
      </p:sp>
    </p:spTree>
    <p:extLst>
      <p:ext uri="{BB962C8B-B14F-4D97-AF65-F5344CB8AC3E}">
        <p14:creationId xmlns:p14="http://schemas.microsoft.com/office/powerpoint/2010/main" val="396268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2" y="914400"/>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solidFill>
              </a:rPr>
              <a:t>Hex Counter Truth Table</a:t>
            </a:r>
            <a:endParaRPr lang="en-US" sz="3100" dirty="0">
              <a:solidFill>
                <a:schemeClr val="accent1">
                  <a:lumMod val="60000"/>
                  <a:lumOff val="40000"/>
                </a:schemeClr>
              </a:solidFill>
            </a:endParaRPr>
          </a:p>
        </p:txBody>
      </p:sp>
      <p:pic>
        <p:nvPicPr>
          <p:cNvPr id="7" name="Picture 6"/>
          <p:cNvPicPr>
            <a:picLocks noChangeAspect="1"/>
          </p:cNvPicPr>
          <p:nvPr/>
        </p:nvPicPr>
        <p:blipFill>
          <a:blip r:embed="rId3"/>
          <a:stretch>
            <a:fillRect/>
          </a:stretch>
        </p:blipFill>
        <p:spPr>
          <a:xfrm>
            <a:off x="2513012" y="1981200"/>
            <a:ext cx="6096000" cy="4332303"/>
          </a:xfrm>
          <a:prstGeom prst="rect">
            <a:avLst/>
          </a:prstGeom>
        </p:spPr>
      </p:pic>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7</a:t>
            </a:fld>
            <a:endParaRPr lang="en-US"/>
          </a:p>
        </p:txBody>
      </p:sp>
      <p:pic>
        <p:nvPicPr>
          <p:cNvPr id="6" name="Picture 2" descr="http://img-europe.electrocomponents.com/largeimages/L587917-01.gif"/>
          <p:cNvPicPr>
            <a:picLocks noChangeAspect="1" noChangeArrowheads="1"/>
          </p:cNvPicPr>
          <p:nvPr/>
        </p:nvPicPr>
        <p:blipFill rotWithShape="1">
          <a:blip r:embed="rId4">
            <a:extLst>
              <a:ext uri="{28A0092B-C50C-407E-A947-70E740481C1C}">
                <a14:useLocalDpi xmlns:a14="http://schemas.microsoft.com/office/drawing/2010/main" val="0"/>
              </a:ext>
            </a:extLst>
          </a:blip>
          <a:srcRect l="32432" t="186" r="33333" b="5077"/>
          <a:stretch/>
        </p:blipFill>
        <p:spPr bwMode="auto">
          <a:xfrm>
            <a:off x="9523411" y="3118650"/>
            <a:ext cx="14478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45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0079" y="685800"/>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err="1" smtClean="0">
                <a:solidFill>
                  <a:schemeClr val="accent1">
                    <a:lumMod val="60000"/>
                    <a:lumOff val="40000"/>
                  </a:schemeClr>
                </a:solidFill>
              </a:rPr>
              <a:t>Stampw</a:t>
            </a:r>
            <a:r>
              <a:rPr lang="en-US" dirty="0" smtClean="0">
                <a:solidFill>
                  <a:schemeClr val="accent1">
                    <a:lumMod val="60000"/>
                    <a:lumOff val="40000"/>
                  </a:schemeClr>
                </a:solidFill>
              </a:rPr>
              <a:t> Software </a:t>
            </a:r>
            <a:r>
              <a:rPr lang="en-US" dirty="0">
                <a:solidFill>
                  <a:schemeClr val="accent1">
                    <a:lumMod val="60000"/>
                    <a:lumOff val="40000"/>
                  </a:schemeClr>
                </a:solidFill>
              </a:rPr>
              <a:t>(BASIC Stamp code)</a:t>
            </a:r>
            <a:endParaRPr lang="en-US" sz="3100" dirty="0">
              <a:solidFill>
                <a:schemeClr val="accent1">
                  <a:lumMod val="60000"/>
                  <a:lumOff val="40000"/>
                </a:schemeClr>
              </a:solidFill>
            </a:endParaRPr>
          </a:p>
        </p:txBody>
      </p:sp>
      <p:pic>
        <p:nvPicPr>
          <p:cNvPr id="5" name="Picture 4"/>
          <p:cNvPicPr>
            <a:picLocks noChangeAspect="1"/>
          </p:cNvPicPr>
          <p:nvPr/>
        </p:nvPicPr>
        <p:blipFill rotWithShape="1">
          <a:blip r:embed="rId2"/>
          <a:srcRect r="22858"/>
          <a:stretch/>
        </p:blipFill>
        <p:spPr>
          <a:xfrm>
            <a:off x="608011" y="1524000"/>
            <a:ext cx="5254069" cy="4953000"/>
          </a:xfrm>
          <a:prstGeom prst="rect">
            <a:avLst/>
          </a:prstGeom>
        </p:spPr>
      </p:pic>
      <p:pic>
        <p:nvPicPr>
          <p:cNvPr id="6" name="Picture 5"/>
          <p:cNvPicPr>
            <a:picLocks noChangeAspect="1"/>
          </p:cNvPicPr>
          <p:nvPr/>
        </p:nvPicPr>
        <p:blipFill>
          <a:blip r:embed="rId3"/>
          <a:stretch>
            <a:fillRect/>
          </a:stretch>
        </p:blipFill>
        <p:spPr>
          <a:xfrm>
            <a:off x="6048932" y="1524000"/>
            <a:ext cx="5216236" cy="4953000"/>
          </a:xfrm>
          <a:prstGeom prst="rect">
            <a:avLst/>
          </a:prstGeom>
        </p:spPr>
      </p:pic>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8</a:t>
            </a:fld>
            <a:endParaRPr lang="en-US"/>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a:spLocks noGrp="1"/>
          </p:cNvSpPr>
          <p:nvPr>
            <p:ph type="title"/>
          </p:nvPr>
        </p:nvSpPr>
        <p:spPr>
          <a:xfrm>
            <a:off x="1446212" y="990600"/>
            <a:ext cx="9144001" cy="609600"/>
          </a:xfrm>
        </p:spPr>
        <p:txBody>
          <a:bodyPr>
            <a:normAutofit fontScale="90000"/>
          </a:bodyPr>
          <a:lstStyle/>
          <a:p>
            <a:pPr algn="ctr"/>
            <a:r>
              <a:rPr lang="en-US" dirty="0"/>
              <a:t>Basic Stamp- </a:t>
            </a:r>
            <a:r>
              <a:rPr lang="en-US" dirty="0">
                <a:solidFill>
                  <a:schemeClr val="accent1"/>
                </a:solidFill>
              </a:rPr>
              <a:t>7 Segment Hex </a:t>
            </a:r>
            <a:r>
              <a:rPr lang="en-US" dirty="0" smtClean="0">
                <a:solidFill>
                  <a:schemeClr val="accent1"/>
                </a:solidFill>
              </a:rPr>
              <a:t>Counter</a:t>
            </a:r>
            <a:br>
              <a:rPr lang="en-US" dirty="0" smtClean="0">
                <a:solidFill>
                  <a:schemeClr val="accent1"/>
                </a:solidFill>
              </a:rPr>
            </a:br>
            <a:r>
              <a:rPr lang="en-US" dirty="0" smtClean="0">
                <a:solidFill>
                  <a:schemeClr val="accent1">
                    <a:lumMod val="60000"/>
                    <a:lumOff val="40000"/>
                  </a:schemeClr>
                </a:solidFill>
              </a:rPr>
              <a:t>Materials Used</a:t>
            </a:r>
            <a:r>
              <a:rPr lang="en-US" sz="2800" dirty="0"/>
              <a:t> </a:t>
            </a:r>
            <a:endParaRPr lang="en-US" sz="3100" dirty="0">
              <a:solidFill>
                <a:schemeClr val="accent1">
                  <a:lumMod val="60000"/>
                  <a:lumOff val="40000"/>
                </a:schemeClr>
              </a:solidFill>
            </a:endParaRPr>
          </a:p>
        </p:txBody>
      </p:sp>
      <p:sp>
        <p:nvSpPr>
          <p:cNvPr id="6" name="Rectangle 5"/>
          <p:cNvSpPr/>
          <p:nvPr/>
        </p:nvSpPr>
        <p:spPr>
          <a:xfrm>
            <a:off x="2436812" y="2099622"/>
            <a:ext cx="7620000" cy="4439292"/>
          </a:xfrm>
          <a:prstGeom prst="rect">
            <a:avLst/>
          </a:prstGeom>
          <a:effectLst>
            <a:softEdge rad="127000"/>
          </a:effectLst>
        </p:spPr>
        <p:style>
          <a:lnRef idx="1">
            <a:schemeClr val="accent1"/>
          </a:lnRef>
          <a:fillRef idx="2">
            <a:schemeClr val="accent1"/>
          </a:fillRef>
          <a:effectRef idx="1">
            <a:schemeClr val="accent1"/>
          </a:effectRef>
          <a:fontRef idx="minor">
            <a:schemeClr val="dk1"/>
          </a:fontRef>
        </p:style>
        <p:txBody>
          <a:bodyPr wrap="square">
            <a:spAutoFit/>
          </a:bodyPr>
          <a:lstStyle/>
          <a:p>
            <a:pPr marR="0" lvl="0" algn="ctr">
              <a:lnSpc>
                <a:spcPct val="107000"/>
              </a:lnSpc>
              <a:spcBef>
                <a:spcPts val="0"/>
              </a:spcBef>
              <a:spcAft>
                <a:spcPts val="0"/>
              </a:spcAft>
            </a:pPr>
            <a:endPar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Materials </a:t>
            </a: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used</a:t>
            </a:r>
            <a:r>
              <a:rPr lang="en-US" sz="28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R="0" lvl="0" algn="ctr">
              <a:lnSpc>
                <a:spcPct val="107000"/>
              </a:lnSpc>
              <a:spcBef>
                <a:spcPts val="0"/>
              </a:spcBef>
              <a:spcAft>
                <a:spcPts val="0"/>
              </a:spcAft>
            </a:pP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800100" marR="0" indent="-342900">
              <a:lnSpc>
                <a:spcPct val="107000"/>
              </a:lnSpc>
              <a:spcBef>
                <a:spcPts val="0"/>
              </a:spcBef>
              <a:spcAft>
                <a:spcPts val="0"/>
              </a:spcAft>
              <a:buFont typeface="Wingdings" panose="05000000000000000000" pitchFamily="2" charset="2"/>
              <a:buChar char="ü"/>
            </a:pPr>
            <a:r>
              <a:rPr lang="en-US" sz="2000" dirty="0">
                <a:latin typeface="Calibri" panose="020F0502020204030204" pitchFamily="34" charset="0"/>
                <a:ea typeface="Calibri" panose="020F0502020204030204" pitchFamily="34" charset="0"/>
                <a:cs typeface="Times New Roman" panose="02020603050405020304" pitchFamily="18" charset="0"/>
              </a:rPr>
              <a:t>1 x 100 ohm </a:t>
            </a:r>
            <a:r>
              <a:rPr lang="en-US" sz="2000" dirty="0" smtClean="0">
                <a:latin typeface="Calibri" panose="020F0502020204030204" pitchFamily="34" charset="0"/>
                <a:ea typeface="Calibri" panose="020F0502020204030204" pitchFamily="34" charset="0"/>
                <a:cs typeface="Times New Roman" panose="02020603050405020304" pitchFamily="18" charset="0"/>
              </a:rPr>
              <a:t>resistor</a:t>
            </a:r>
          </a:p>
          <a:p>
            <a:pPr marL="800100" marR="0" indent="-342900">
              <a:lnSpc>
                <a:spcPct val="107000"/>
              </a:lnSpc>
              <a:spcBef>
                <a:spcPts val="0"/>
              </a:spcBef>
              <a:spcAft>
                <a:spcPts val="0"/>
              </a:spcAft>
              <a:buFont typeface="Wingdings" panose="05000000000000000000" pitchFamily="2" charset="2"/>
              <a:buChar char="ü"/>
            </a:pPr>
            <a:r>
              <a:rPr lang="en-US" sz="2000" dirty="0" smtClean="0">
                <a:latin typeface="Calibri" panose="020F0502020204030204" pitchFamily="34" charset="0"/>
                <a:ea typeface="Calibri" panose="020F0502020204030204" pitchFamily="34" charset="0"/>
                <a:cs typeface="Times New Roman" panose="02020603050405020304" pitchFamily="18" charset="0"/>
              </a:rPr>
              <a:t>Jumper Wires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marR="0" indent="-342900">
              <a:lnSpc>
                <a:spcPct val="107000"/>
              </a:lnSpc>
              <a:spcBef>
                <a:spcPts val="0"/>
              </a:spcBef>
              <a:spcAft>
                <a:spcPts val="0"/>
              </a:spcAft>
              <a:buFont typeface="Wingdings" panose="05000000000000000000" pitchFamily="2" charset="2"/>
              <a:buChar char="ü"/>
            </a:pPr>
            <a:r>
              <a:rPr lang="en-US" sz="2000" dirty="0">
                <a:latin typeface="Calibri" panose="020F0502020204030204" pitchFamily="34" charset="0"/>
                <a:ea typeface="Calibri" panose="020F0502020204030204" pitchFamily="34" charset="0"/>
                <a:cs typeface="Times New Roman" panose="02020603050405020304" pitchFamily="18" charset="0"/>
              </a:rPr>
              <a:t>1 x common cathode hex counter</a:t>
            </a:r>
          </a:p>
          <a:p>
            <a:pPr marL="800100" marR="0" indent="-342900">
              <a:lnSpc>
                <a:spcPct val="107000"/>
              </a:lnSpc>
              <a:spcBef>
                <a:spcPts val="0"/>
              </a:spcBef>
              <a:spcAft>
                <a:spcPts val="0"/>
              </a:spcAft>
              <a:buFont typeface="Wingdings" panose="05000000000000000000" pitchFamily="2" charset="2"/>
              <a:buChar char="ü"/>
            </a:pPr>
            <a:r>
              <a:rPr lang="en-US" sz="2000" dirty="0">
                <a:latin typeface="Calibri" panose="020F0502020204030204" pitchFamily="34" charset="0"/>
                <a:ea typeface="Calibri" panose="020F0502020204030204" pitchFamily="34" charset="0"/>
                <a:cs typeface="Times New Roman" panose="02020603050405020304" pitchFamily="18" charset="0"/>
              </a:rPr>
              <a:t>Miscellaneous wires</a:t>
            </a:r>
          </a:p>
          <a:p>
            <a:pPr marL="800100" marR="0" indent="-342900">
              <a:lnSpc>
                <a:spcPct val="107000"/>
              </a:lnSpc>
              <a:spcBef>
                <a:spcPts val="0"/>
              </a:spcBef>
              <a:spcAft>
                <a:spcPts val="0"/>
              </a:spcAft>
              <a:buFont typeface="Wingdings" panose="05000000000000000000" pitchFamily="2" charset="2"/>
              <a:buChar char="ü"/>
            </a:pPr>
            <a:r>
              <a:rPr lang="en-US" sz="2000" dirty="0">
                <a:latin typeface="Calibri" panose="020F0502020204030204" pitchFamily="34" charset="0"/>
                <a:ea typeface="Calibri" panose="020F0502020204030204" pitchFamily="34" charset="0"/>
                <a:cs typeface="Times New Roman" panose="02020603050405020304" pitchFamily="18" charset="0"/>
              </a:rPr>
              <a:t>Basic Stamp </a:t>
            </a:r>
            <a:r>
              <a:rPr lang="en-US" sz="2000" dirty="0" smtClean="0">
                <a:latin typeface="Calibri" panose="020F0502020204030204" pitchFamily="34" charset="0"/>
                <a:ea typeface="Calibri" panose="020F0502020204030204" pitchFamily="34" charset="0"/>
                <a:cs typeface="Times New Roman" panose="02020603050405020304" pitchFamily="18" charset="0"/>
              </a:rPr>
              <a:t>Breadboard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marR="0" indent="-342900">
              <a:lnSpc>
                <a:spcPct val="107000"/>
              </a:lnSpc>
              <a:spcBef>
                <a:spcPts val="0"/>
              </a:spcBef>
              <a:spcAft>
                <a:spcPts val="0"/>
              </a:spcAft>
              <a:buFont typeface="Wingdings" panose="05000000000000000000" pitchFamily="2" charset="2"/>
              <a:buChar char="ü"/>
            </a:pPr>
            <a:r>
              <a:rPr lang="en-US" sz="2000" dirty="0" err="1">
                <a:latin typeface="Calibri" panose="020F0502020204030204" pitchFamily="34" charset="0"/>
                <a:ea typeface="Calibri" panose="020F0502020204030204" pitchFamily="34" charset="0"/>
                <a:cs typeface="Times New Roman" panose="02020603050405020304" pitchFamily="18" charset="0"/>
              </a:rPr>
              <a:t>Stampw</a:t>
            </a:r>
            <a:r>
              <a:rPr lang="en-US" sz="2000" dirty="0">
                <a:latin typeface="Calibri" panose="020F0502020204030204" pitchFamily="34" charset="0"/>
                <a:ea typeface="Calibri" panose="020F0502020204030204" pitchFamily="34" charset="0"/>
                <a:cs typeface="Times New Roman" panose="02020603050405020304" pitchFamily="18" charset="0"/>
              </a:rPr>
              <a:t> computer </a:t>
            </a:r>
            <a:r>
              <a:rPr lang="en-US" sz="2000" dirty="0" smtClean="0">
                <a:latin typeface="Calibri" panose="020F0502020204030204" pitchFamily="34" charset="0"/>
                <a:ea typeface="Calibri" panose="020F0502020204030204" pitchFamily="34" charset="0"/>
                <a:cs typeface="Times New Roman" panose="02020603050405020304" pitchFamily="18" charset="0"/>
              </a:rPr>
              <a:t>program</a:t>
            </a:r>
          </a:p>
          <a:p>
            <a:pPr marL="800100" marR="0" indent="-342900">
              <a:lnSpc>
                <a:spcPct val="107000"/>
              </a:lnSpc>
              <a:spcBef>
                <a:spcPts val="0"/>
              </a:spcBef>
              <a:spcAft>
                <a:spcPts val="0"/>
              </a:spcAft>
              <a:buFont typeface="Wingdings" panose="05000000000000000000" pitchFamily="2" charset="2"/>
              <a:buChar char="ü"/>
            </a:pPr>
            <a:r>
              <a:rPr lang="en-US" sz="2000" dirty="0" smtClean="0">
                <a:latin typeface="Calibri" panose="020F0502020204030204" pitchFamily="34" charset="0"/>
                <a:ea typeface="Calibri" panose="020F0502020204030204" pitchFamily="34" charset="0"/>
                <a:cs typeface="Times New Roman" panose="02020603050405020304" pitchFamily="18" charset="0"/>
              </a:rPr>
              <a:t>Serial Cable</a:t>
            </a:r>
          </a:p>
          <a:p>
            <a:pPr marL="800100" marR="0" indent="-342900">
              <a:lnSpc>
                <a:spcPct val="107000"/>
              </a:lnSpc>
              <a:spcBef>
                <a:spcPts val="0"/>
              </a:spcBef>
              <a:spcAft>
                <a:spcPts val="0"/>
              </a:spcAft>
              <a:buFont typeface="Wingdings" panose="05000000000000000000" pitchFamily="2" charset="2"/>
              <a:buChar char="ü"/>
            </a:pPr>
            <a:r>
              <a:rPr lang="en-US" sz="2000" dirty="0" smtClean="0">
                <a:latin typeface="Calibri" panose="020F0502020204030204" pitchFamily="34" charset="0"/>
                <a:ea typeface="Calibri" panose="020F0502020204030204" pitchFamily="34" charset="0"/>
                <a:cs typeface="Times New Roman" panose="02020603050405020304" pitchFamily="18" charset="0"/>
              </a:rPr>
              <a:t>Power Supply</a:t>
            </a:r>
          </a:p>
          <a:p>
            <a:pPr marL="800100" marR="0" indent="-342900">
              <a:lnSpc>
                <a:spcPct val="107000"/>
              </a:lnSpc>
              <a:spcBef>
                <a:spcPts val="0"/>
              </a:spcBef>
              <a:spcAft>
                <a:spcPts val="0"/>
              </a:spcAft>
              <a:buFont typeface="Wingdings" panose="05000000000000000000" pitchFamily="2" charset="2"/>
              <a:buChar char="ü"/>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smtClean="0"/>
              <a:t>EECT 112 50C</a:t>
            </a:r>
            <a:endParaRPr lang="en-US"/>
          </a:p>
        </p:txBody>
      </p:sp>
      <p:sp>
        <p:nvSpPr>
          <p:cNvPr id="3" name="Slide Number Placeholder 2"/>
          <p:cNvSpPr>
            <a:spLocks noGrp="1"/>
          </p:cNvSpPr>
          <p:nvPr>
            <p:ph type="sldNum" sz="quarter" idx="12"/>
          </p:nvPr>
        </p:nvSpPr>
        <p:spPr/>
        <p:txBody>
          <a:bodyPr/>
          <a:lstStyle/>
          <a:p>
            <a:fld id="{2A013F82-EE5E-44EE-A61D-E31C6657F26F}" type="slidenum">
              <a:rPr lang="en-US" smtClean="0"/>
              <a:t>9</a:t>
            </a:fld>
            <a:endParaRPr lang="en-US"/>
          </a:p>
        </p:txBody>
      </p:sp>
    </p:spTree>
    <p:extLst>
      <p:ext uri="{BB962C8B-B14F-4D97-AF65-F5344CB8AC3E}">
        <p14:creationId xmlns:p14="http://schemas.microsoft.com/office/powerpoint/2010/main" val="37242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0</TotalTime>
  <Words>404</Words>
  <Application>Microsoft Office PowerPoint</Application>
  <PresentationFormat>Custom</PresentationFormat>
  <Paragraphs>88</Paragraphs>
  <Slides>13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Corbel</vt:lpstr>
      <vt:lpstr>Times New Roman</vt:lpstr>
      <vt:lpstr>Wingdings</vt:lpstr>
      <vt:lpstr>Digital Blue Tunnel 16x9</vt:lpstr>
      <vt:lpstr> EECT 112  Digital Fundamentals  Basic Stamp- 7 Segment Hex Counter</vt:lpstr>
      <vt:lpstr>Basic Stamp- 7 Segment Hex Counter Table of Contents </vt:lpstr>
      <vt:lpstr>Basic Stamp- 7 Segment Hex Counter Why did we chose this project? </vt:lpstr>
      <vt:lpstr>Basic Stamp- 7 Segment Hex Counter Project Requirements.  </vt:lpstr>
      <vt:lpstr>Basic Stamp- 7 Segment Hex Counter Research &amp; Challenges </vt:lpstr>
      <vt:lpstr>Basic Stamp- 7 Segment Hex Counter 7 Segment Display Datasheet (MAN74A) </vt:lpstr>
      <vt:lpstr>Basic Stamp- 7 Segment Hex Counter Hex Counter Truth Table</vt:lpstr>
      <vt:lpstr>Basic Stamp- 7 Segment Hex Counter Stampw Software (BASIC Stamp code)</vt:lpstr>
      <vt:lpstr>Basic Stamp- 7 Segment Hex Counter Materials Used </vt:lpstr>
      <vt:lpstr>Basic Stamp- 7 Segment Hex Counter Multisim Schematics</vt:lpstr>
      <vt:lpstr>Basic Stamp- 7 Segment Hex Counter Materials and Parts </vt:lpstr>
      <vt:lpstr>Basic Stamp- 7 Segment Hex Counter Final Project Video Clip</vt:lpstr>
      <vt:lpstr>The End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2015-04-24T22:40:17Z</dcterms:created>
  <dcterms:modified xsi:type="dcterms:W3CDTF">2015-05-02T14:32:16Z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